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33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78" r:id="rId22"/>
    <p:sldId id="365" r:id="rId23"/>
    <p:sldId id="366" r:id="rId24"/>
    <p:sldId id="379" r:id="rId25"/>
    <p:sldId id="380" r:id="rId26"/>
    <p:sldId id="381" r:id="rId27"/>
    <p:sldId id="375" r:id="rId28"/>
    <p:sldId id="376" r:id="rId29"/>
    <p:sldId id="377" r:id="rId30"/>
    <p:sldId id="29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CF454-8374-41D9-98A9-1FFC0A112BA9}" v="1" dt="2021-01-16T18:39:53.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069" autoAdjust="0"/>
  </p:normalViewPr>
  <p:slideViewPr>
    <p:cSldViewPr snapToGrid="0">
      <p:cViewPr varScale="1">
        <p:scale>
          <a:sx n="94" d="100"/>
          <a:sy n="94" d="100"/>
        </p:scale>
        <p:origin x="635"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A9EA6771-8763-44DB-880E-5B1488A7B2CA}"/>
    <pc:docChg chg="undo custSel addSld delSld modSld">
      <pc:chgData name="JASON BOCK" userId="96bbd135532818bd" providerId="LiveId" clId="{A9EA6771-8763-44DB-880E-5B1488A7B2CA}" dt="2020-09-16T21:32:56.031" v="1011" actId="20577"/>
      <pc:docMkLst>
        <pc:docMk/>
      </pc:docMkLst>
      <pc:sldChg chg="modSp mod">
        <pc:chgData name="JASON BOCK" userId="96bbd135532818bd" providerId="LiveId" clId="{A9EA6771-8763-44DB-880E-5B1488A7B2CA}" dt="2020-09-16T19:50:17.245" v="1" actId="20577"/>
        <pc:sldMkLst>
          <pc:docMk/>
          <pc:sldMk cId="1861047671" sldId="256"/>
        </pc:sldMkLst>
        <pc:spChg chg="mod">
          <ac:chgData name="JASON BOCK" userId="96bbd135532818bd" providerId="LiveId" clId="{A9EA6771-8763-44DB-880E-5B1488A7B2CA}" dt="2020-09-16T19:50:17.245" v="1" actId="20577"/>
          <ac:spMkLst>
            <pc:docMk/>
            <pc:sldMk cId="1861047671" sldId="256"/>
            <ac:spMk id="2" creationId="{28FDD7BB-29CD-4CFA-B113-158C39859BE8}"/>
          </ac:spMkLst>
        </pc:spChg>
      </pc:sldChg>
      <pc:sldChg chg="modSp mod">
        <pc:chgData name="JASON BOCK" userId="96bbd135532818bd" providerId="LiveId" clId="{A9EA6771-8763-44DB-880E-5B1488A7B2CA}" dt="2020-09-16T19:50:28.520" v="20" actId="20577"/>
        <pc:sldMkLst>
          <pc:docMk/>
          <pc:sldMk cId="3372829682" sldId="258"/>
        </pc:sldMkLst>
        <pc:spChg chg="mod">
          <ac:chgData name="JASON BOCK" userId="96bbd135532818bd" providerId="LiveId" clId="{A9EA6771-8763-44DB-880E-5B1488A7B2CA}" dt="2020-09-16T19:50:28.520" v="20" actId="20577"/>
          <ac:spMkLst>
            <pc:docMk/>
            <pc:sldMk cId="3372829682" sldId="258"/>
            <ac:spMk id="6" creationId="{29E132E5-7EC1-4996-9538-3D3118E352CF}"/>
          </ac:spMkLst>
        </pc:spChg>
      </pc:sldChg>
      <pc:sldChg chg="modSp mod">
        <pc:chgData name="JASON BOCK" userId="96bbd135532818bd" providerId="LiveId" clId="{A9EA6771-8763-44DB-880E-5B1488A7B2CA}" dt="2020-09-16T19:51:15.100" v="25" actId="20577"/>
        <pc:sldMkLst>
          <pc:docMk/>
          <pc:sldMk cId="1694529763" sldId="259"/>
        </pc:sldMkLst>
        <pc:spChg chg="mod">
          <ac:chgData name="JASON BOCK" userId="96bbd135532818bd" providerId="LiveId" clId="{A9EA6771-8763-44DB-880E-5B1488A7B2CA}" dt="2020-09-16T19:51:15.100" v="25" actId="20577"/>
          <ac:spMkLst>
            <pc:docMk/>
            <pc:sldMk cId="1694529763" sldId="259"/>
            <ac:spMk id="3" creationId="{EDC3CAC5-D82C-4212-910D-3A0A44EBA6B0}"/>
          </ac:spMkLst>
        </pc:spChg>
        <pc:spChg chg="mod">
          <ac:chgData name="JASON BOCK" userId="96bbd135532818bd" providerId="LiveId" clId="{A9EA6771-8763-44DB-880E-5B1488A7B2CA}" dt="2020-09-16T19:50:35.986" v="23"/>
          <ac:spMkLst>
            <pc:docMk/>
            <pc:sldMk cId="1694529763" sldId="259"/>
            <ac:spMk id="4" creationId="{8DBBCDCA-2107-4E8B-88C2-5B1AA2C9D02E}"/>
          </ac:spMkLst>
        </pc:spChg>
      </pc:sldChg>
      <pc:sldChg chg="modSp mod">
        <pc:chgData name="JASON BOCK" userId="96bbd135532818bd" providerId="LiveId" clId="{A9EA6771-8763-44DB-880E-5B1488A7B2CA}" dt="2020-09-16T20:31:27.598" v="905" actId="14100"/>
        <pc:sldMkLst>
          <pc:docMk/>
          <pc:sldMk cId="3025590924" sldId="299"/>
        </pc:sldMkLst>
        <pc:spChg chg="mod">
          <ac:chgData name="JASON BOCK" userId="96bbd135532818bd" providerId="LiveId" clId="{A9EA6771-8763-44DB-880E-5B1488A7B2CA}" dt="2020-09-16T20:21:17.989" v="886" actId="20577"/>
          <ac:spMkLst>
            <pc:docMk/>
            <pc:sldMk cId="3025590924" sldId="299"/>
            <ac:spMk id="2" creationId="{28FDD7BB-29CD-4CFA-B113-158C39859BE8}"/>
          </ac:spMkLst>
        </pc:spChg>
        <pc:spChg chg="mod">
          <ac:chgData name="JASON BOCK" userId="96bbd135532818bd" providerId="LiveId" clId="{A9EA6771-8763-44DB-880E-5B1488A7B2CA}" dt="2020-09-16T20:31:27.598" v="905" actId="14100"/>
          <ac:spMkLst>
            <pc:docMk/>
            <pc:sldMk cId="3025590924" sldId="299"/>
            <ac:spMk id="5" creationId="{04B3E84D-B7D6-46FB-BE35-D3CFB2E1E0CD}"/>
          </ac:spMkLst>
        </pc:spChg>
      </pc:sldChg>
      <pc:sldChg chg="addSp delSp modSp mod">
        <pc:chgData name="JASON BOCK" userId="96bbd135532818bd" providerId="LiveId" clId="{A9EA6771-8763-44DB-880E-5B1488A7B2CA}" dt="2020-09-16T21:31:09.390" v="914" actId="1036"/>
        <pc:sldMkLst>
          <pc:docMk/>
          <pc:sldMk cId="3302337099" sldId="356"/>
        </pc:sldMkLst>
        <pc:picChg chg="add mod">
          <ac:chgData name="JASON BOCK" userId="96bbd135532818bd" providerId="LiveId" clId="{A9EA6771-8763-44DB-880E-5B1488A7B2CA}" dt="2020-09-16T21:31:09.390" v="914" actId="1036"/>
          <ac:picMkLst>
            <pc:docMk/>
            <pc:sldMk cId="3302337099" sldId="356"/>
            <ac:picMk id="3" creationId="{06A7F314-37B2-478F-B806-D01450069A64}"/>
          </ac:picMkLst>
        </pc:picChg>
        <pc:picChg chg="del">
          <ac:chgData name="JASON BOCK" userId="96bbd135532818bd" providerId="LiveId" clId="{A9EA6771-8763-44DB-880E-5B1488A7B2CA}" dt="2020-09-16T21:30:52.648" v="906" actId="478"/>
          <ac:picMkLst>
            <pc:docMk/>
            <pc:sldMk cId="3302337099" sldId="356"/>
            <ac:picMk id="6" creationId="{B6A1AFE6-0E67-49ED-BE79-A96C7F7E5518}"/>
          </ac:picMkLst>
        </pc:picChg>
      </pc:sldChg>
      <pc:sldChg chg="addSp delSp modSp mod">
        <pc:chgData name="JASON BOCK" userId="96bbd135532818bd" providerId="LiveId" clId="{A9EA6771-8763-44DB-880E-5B1488A7B2CA}" dt="2020-09-16T21:32:07.454" v="928" actId="1036"/>
        <pc:sldMkLst>
          <pc:docMk/>
          <pc:sldMk cId="3336159878" sldId="357"/>
        </pc:sldMkLst>
        <pc:grpChg chg="del">
          <ac:chgData name="JASON BOCK" userId="96bbd135532818bd" providerId="LiveId" clId="{A9EA6771-8763-44DB-880E-5B1488A7B2CA}" dt="2020-09-16T21:31:53.144" v="919" actId="478"/>
          <ac:grpSpMkLst>
            <pc:docMk/>
            <pc:sldMk cId="3336159878" sldId="357"/>
            <ac:grpSpMk id="3" creationId="{6C108000-32C6-41DE-BA18-0513EB37270D}"/>
          </ac:grpSpMkLst>
        </pc:grpChg>
        <pc:grpChg chg="add del">
          <ac:chgData name="JASON BOCK" userId="96bbd135532818bd" providerId="LiveId" clId="{A9EA6771-8763-44DB-880E-5B1488A7B2CA}" dt="2020-09-16T21:31:47.924" v="918" actId="478"/>
          <ac:grpSpMkLst>
            <pc:docMk/>
            <pc:sldMk cId="3336159878" sldId="357"/>
            <ac:grpSpMk id="4" creationId="{B815DE64-C80C-44CA-AA80-25C07DBBA1A4}"/>
          </ac:grpSpMkLst>
        </pc:grpChg>
        <pc:picChg chg="del">
          <ac:chgData name="JASON BOCK" userId="96bbd135532818bd" providerId="LiveId" clId="{A9EA6771-8763-44DB-880E-5B1488A7B2CA}" dt="2020-09-16T21:31:53.144" v="919" actId="478"/>
          <ac:picMkLst>
            <pc:docMk/>
            <pc:sldMk cId="3336159878" sldId="357"/>
            <ac:picMk id="5" creationId="{812A9FE4-1FE4-4C6D-AB3C-08F06EB97402}"/>
          </ac:picMkLst>
        </pc:picChg>
        <pc:picChg chg="add mod ord">
          <ac:chgData name="JASON BOCK" userId="96bbd135532818bd" providerId="LiveId" clId="{A9EA6771-8763-44DB-880E-5B1488A7B2CA}" dt="2020-09-16T21:32:07.454" v="928" actId="1036"/>
          <ac:picMkLst>
            <pc:docMk/>
            <pc:sldMk cId="3336159878" sldId="357"/>
            <ac:picMk id="6" creationId="{0DA56B0C-5C47-4723-A56C-107801E873FB}"/>
          </ac:picMkLst>
        </pc:picChg>
      </pc:sldChg>
      <pc:sldChg chg="modSp mod">
        <pc:chgData name="JASON BOCK" userId="96bbd135532818bd" providerId="LiveId" clId="{A9EA6771-8763-44DB-880E-5B1488A7B2CA}" dt="2020-09-16T19:56:36.881" v="560"/>
        <pc:sldMkLst>
          <pc:docMk/>
          <pc:sldMk cId="2745615376" sldId="361"/>
        </pc:sldMkLst>
        <pc:spChg chg="mod">
          <ac:chgData name="JASON BOCK" userId="96bbd135532818bd" providerId="LiveId" clId="{A9EA6771-8763-44DB-880E-5B1488A7B2CA}" dt="2020-09-16T19:56:36.881" v="560"/>
          <ac:spMkLst>
            <pc:docMk/>
            <pc:sldMk cId="2745615376" sldId="361"/>
            <ac:spMk id="13" creationId="{9089658D-AEAA-47AB-8F4F-20498B07EF01}"/>
          </ac:spMkLst>
        </pc:spChg>
      </pc:sldChg>
      <pc:sldChg chg="modSp mod">
        <pc:chgData name="JASON BOCK" userId="96bbd135532818bd" providerId="LiveId" clId="{A9EA6771-8763-44DB-880E-5B1488A7B2CA}" dt="2020-09-16T19:56:48.071" v="561"/>
        <pc:sldMkLst>
          <pc:docMk/>
          <pc:sldMk cId="2123923355" sldId="362"/>
        </pc:sldMkLst>
        <pc:spChg chg="mod">
          <ac:chgData name="JASON BOCK" userId="96bbd135532818bd" providerId="LiveId" clId="{A9EA6771-8763-44DB-880E-5B1488A7B2CA}" dt="2020-09-16T19:56:48.071" v="561"/>
          <ac:spMkLst>
            <pc:docMk/>
            <pc:sldMk cId="2123923355" sldId="362"/>
            <ac:spMk id="13" creationId="{9089658D-AEAA-47AB-8F4F-20498B07EF01}"/>
          </ac:spMkLst>
        </pc:spChg>
      </pc:sldChg>
      <pc:sldChg chg="modSp mod modNotesTx">
        <pc:chgData name="JASON BOCK" userId="96bbd135532818bd" providerId="LiveId" clId="{A9EA6771-8763-44DB-880E-5B1488A7B2CA}" dt="2020-09-16T19:56:55.575" v="562"/>
        <pc:sldMkLst>
          <pc:docMk/>
          <pc:sldMk cId="4125702133" sldId="363"/>
        </pc:sldMkLst>
        <pc:spChg chg="mod">
          <ac:chgData name="JASON BOCK" userId="96bbd135532818bd" providerId="LiveId" clId="{A9EA6771-8763-44DB-880E-5B1488A7B2CA}" dt="2020-09-16T19:56:55.575" v="562"/>
          <ac:spMkLst>
            <pc:docMk/>
            <pc:sldMk cId="4125702133" sldId="363"/>
            <ac:spMk id="13" creationId="{9089658D-AEAA-47AB-8F4F-20498B07EF01}"/>
          </ac:spMkLst>
        </pc:spChg>
      </pc:sldChg>
      <pc:sldChg chg="modSp mod">
        <pc:chgData name="JASON BOCK" userId="96bbd135532818bd" providerId="LiveId" clId="{A9EA6771-8763-44DB-880E-5B1488A7B2CA}" dt="2020-09-16T20:07:24.093" v="567" actId="20577"/>
        <pc:sldMkLst>
          <pc:docMk/>
          <pc:sldMk cId="2689825631" sldId="365"/>
        </pc:sldMkLst>
        <pc:spChg chg="mod">
          <ac:chgData name="JASON BOCK" userId="96bbd135532818bd" providerId="LiveId" clId="{A9EA6771-8763-44DB-880E-5B1488A7B2CA}" dt="2020-09-16T20:07:21.477" v="565" actId="20577"/>
          <ac:spMkLst>
            <pc:docMk/>
            <pc:sldMk cId="2689825631" sldId="365"/>
            <ac:spMk id="2" creationId="{0CB013DA-7E3C-46AC-993B-0278D02C62AB}"/>
          </ac:spMkLst>
        </pc:spChg>
        <pc:spChg chg="mod">
          <ac:chgData name="JASON BOCK" userId="96bbd135532818bd" providerId="LiveId" clId="{A9EA6771-8763-44DB-880E-5B1488A7B2CA}" dt="2020-09-16T20:07:24.093" v="567" actId="20577"/>
          <ac:spMkLst>
            <pc:docMk/>
            <pc:sldMk cId="2689825631" sldId="365"/>
            <ac:spMk id="3" creationId="{F2CED6EE-225D-4702-8638-0D7AADF72DD6}"/>
          </ac:spMkLst>
        </pc:spChg>
      </pc:sldChg>
      <pc:sldChg chg="del">
        <pc:chgData name="JASON BOCK" userId="96bbd135532818bd" providerId="LiveId" clId="{A9EA6771-8763-44DB-880E-5B1488A7B2CA}" dt="2020-09-16T20:09:56.200" v="597" actId="47"/>
        <pc:sldMkLst>
          <pc:docMk/>
          <pc:sldMk cId="279268845" sldId="367"/>
        </pc:sldMkLst>
      </pc:sldChg>
      <pc:sldChg chg="del">
        <pc:chgData name="JASON BOCK" userId="96bbd135532818bd" providerId="LiveId" clId="{A9EA6771-8763-44DB-880E-5B1488A7B2CA}" dt="2020-09-16T20:09:56.200" v="597" actId="47"/>
        <pc:sldMkLst>
          <pc:docMk/>
          <pc:sldMk cId="3745035050" sldId="368"/>
        </pc:sldMkLst>
      </pc:sldChg>
      <pc:sldChg chg="del">
        <pc:chgData name="JASON BOCK" userId="96bbd135532818bd" providerId="LiveId" clId="{A9EA6771-8763-44DB-880E-5B1488A7B2CA}" dt="2020-09-16T20:09:56.200" v="597" actId="47"/>
        <pc:sldMkLst>
          <pc:docMk/>
          <pc:sldMk cId="1975806633" sldId="369"/>
        </pc:sldMkLst>
      </pc:sldChg>
      <pc:sldChg chg="del">
        <pc:chgData name="JASON BOCK" userId="96bbd135532818bd" providerId="LiveId" clId="{A9EA6771-8763-44DB-880E-5B1488A7B2CA}" dt="2020-09-16T20:09:56.200" v="597" actId="47"/>
        <pc:sldMkLst>
          <pc:docMk/>
          <pc:sldMk cId="4202518783" sldId="370"/>
        </pc:sldMkLst>
      </pc:sldChg>
      <pc:sldChg chg="del">
        <pc:chgData name="JASON BOCK" userId="96bbd135532818bd" providerId="LiveId" clId="{A9EA6771-8763-44DB-880E-5B1488A7B2CA}" dt="2020-09-16T20:09:56.200" v="597" actId="47"/>
        <pc:sldMkLst>
          <pc:docMk/>
          <pc:sldMk cId="231801925" sldId="371"/>
        </pc:sldMkLst>
      </pc:sldChg>
      <pc:sldChg chg="del">
        <pc:chgData name="JASON BOCK" userId="96bbd135532818bd" providerId="LiveId" clId="{A9EA6771-8763-44DB-880E-5B1488A7B2CA}" dt="2020-09-16T20:18:06.128" v="718" actId="47"/>
        <pc:sldMkLst>
          <pc:docMk/>
          <pc:sldMk cId="2764302465" sldId="372"/>
        </pc:sldMkLst>
      </pc:sldChg>
      <pc:sldChg chg="del">
        <pc:chgData name="JASON BOCK" userId="96bbd135532818bd" providerId="LiveId" clId="{A9EA6771-8763-44DB-880E-5B1488A7B2CA}" dt="2020-09-16T20:18:06.128" v="718" actId="47"/>
        <pc:sldMkLst>
          <pc:docMk/>
          <pc:sldMk cId="3094496425" sldId="373"/>
        </pc:sldMkLst>
      </pc:sldChg>
      <pc:sldChg chg="del">
        <pc:chgData name="JASON BOCK" userId="96bbd135532818bd" providerId="LiveId" clId="{A9EA6771-8763-44DB-880E-5B1488A7B2CA}" dt="2020-09-16T20:18:06.128" v="718" actId="47"/>
        <pc:sldMkLst>
          <pc:docMk/>
          <pc:sldMk cId="3923603765" sldId="374"/>
        </pc:sldMkLst>
      </pc:sldChg>
      <pc:sldChg chg="addSp delSp modSp mod">
        <pc:chgData name="JASON BOCK" userId="96bbd135532818bd" providerId="LiveId" clId="{A9EA6771-8763-44DB-880E-5B1488A7B2CA}" dt="2020-09-16T20:20:38.502" v="882" actId="1076"/>
        <pc:sldMkLst>
          <pc:docMk/>
          <pc:sldMk cId="3749973571" sldId="375"/>
        </pc:sldMkLst>
        <pc:picChg chg="add mod">
          <ac:chgData name="JASON BOCK" userId="96bbd135532818bd" providerId="LiveId" clId="{A9EA6771-8763-44DB-880E-5B1488A7B2CA}" dt="2020-09-16T20:20:38.502" v="882" actId="1076"/>
          <ac:picMkLst>
            <pc:docMk/>
            <pc:sldMk cId="3749973571" sldId="375"/>
            <ac:picMk id="3" creationId="{1149B397-F83B-489F-B31B-AF29DEEE5F3A}"/>
          </ac:picMkLst>
        </pc:picChg>
        <pc:picChg chg="del">
          <ac:chgData name="JASON BOCK" userId="96bbd135532818bd" providerId="LiveId" clId="{A9EA6771-8763-44DB-880E-5B1488A7B2CA}" dt="2020-09-16T20:20:28.912" v="879" actId="478"/>
          <ac:picMkLst>
            <pc:docMk/>
            <pc:sldMk cId="3749973571" sldId="375"/>
            <ac:picMk id="4" creationId="{22487554-F9E4-41F4-8718-59B0918FA858}"/>
          </ac:picMkLst>
        </pc:picChg>
      </pc:sldChg>
      <pc:sldChg chg="modSp add mod modNotesTx">
        <pc:chgData name="JASON BOCK" userId="96bbd135532818bd" providerId="LiveId" clId="{A9EA6771-8763-44DB-880E-5B1488A7B2CA}" dt="2020-09-16T21:32:56.031" v="1011" actId="20577"/>
        <pc:sldMkLst>
          <pc:docMk/>
          <pc:sldMk cId="1356598376" sldId="378"/>
        </pc:sldMkLst>
        <pc:spChg chg="mod">
          <ac:chgData name="JASON BOCK" userId="96bbd135532818bd" providerId="LiveId" clId="{A9EA6771-8763-44DB-880E-5B1488A7B2CA}" dt="2020-09-16T19:51:49.905" v="28" actId="20577"/>
          <ac:spMkLst>
            <pc:docMk/>
            <pc:sldMk cId="1356598376" sldId="378"/>
            <ac:spMk id="8" creationId="{14581FB1-98B7-48B8-88C6-916AD73A0833}"/>
          </ac:spMkLst>
        </pc:spChg>
        <pc:spChg chg="mod">
          <ac:chgData name="JASON BOCK" userId="96bbd135532818bd" providerId="LiveId" clId="{A9EA6771-8763-44DB-880E-5B1488A7B2CA}" dt="2020-09-16T19:57:04.175" v="563"/>
          <ac:spMkLst>
            <pc:docMk/>
            <pc:sldMk cId="1356598376" sldId="378"/>
            <ac:spMk id="13" creationId="{9089658D-AEAA-47AB-8F4F-20498B07EF01}"/>
          </ac:spMkLst>
        </pc:spChg>
        <pc:graphicFrameChg chg="mod">
          <ac:chgData name="JASON BOCK" userId="96bbd135532818bd" providerId="LiveId" clId="{A9EA6771-8763-44DB-880E-5B1488A7B2CA}" dt="2020-09-16T19:54:07.377" v="472" actId="20577"/>
          <ac:graphicFrameMkLst>
            <pc:docMk/>
            <pc:sldMk cId="1356598376" sldId="378"/>
            <ac:graphicFrameMk id="9" creationId="{9729A467-D725-4DE7-A21E-B51B3D0347D9}"/>
          </ac:graphicFrameMkLst>
        </pc:graphicFrameChg>
      </pc:sldChg>
      <pc:sldChg chg="addSp modSp add mod">
        <pc:chgData name="JASON BOCK" userId="96bbd135532818bd" providerId="LiveId" clId="{A9EA6771-8763-44DB-880E-5B1488A7B2CA}" dt="2020-09-16T20:09:38.308" v="596" actId="113"/>
        <pc:sldMkLst>
          <pc:docMk/>
          <pc:sldMk cId="334541979" sldId="379"/>
        </pc:sldMkLst>
        <pc:spChg chg="mod">
          <ac:chgData name="JASON BOCK" userId="96bbd135532818bd" providerId="LiveId" clId="{A9EA6771-8763-44DB-880E-5B1488A7B2CA}" dt="2020-09-16T20:09:38.308" v="596" actId="113"/>
          <ac:spMkLst>
            <pc:docMk/>
            <pc:sldMk cId="334541979" sldId="379"/>
            <ac:spMk id="3" creationId="{9FE110C4-1CC3-4CC9-A826-081F360FE909}"/>
          </ac:spMkLst>
        </pc:spChg>
        <pc:spChg chg="add mod">
          <ac:chgData name="JASON BOCK" userId="96bbd135532818bd" providerId="LiveId" clId="{A9EA6771-8763-44DB-880E-5B1488A7B2CA}" dt="2020-09-16T20:08:39.049" v="580"/>
          <ac:spMkLst>
            <pc:docMk/>
            <pc:sldMk cId="334541979" sldId="379"/>
            <ac:spMk id="5" creationId="{902F5BFF-BC53-42AD-9C52-E7944BB70366}"/>
          </ac:spMkLst>
        </pc:spChg>
      </pc:sldChg>
      <pc:sldChg chg="addSp delSp modSp add mod modAnim modNotesTx">
        <pc:chgData name="JASON BOCK" userId="96bbd135532818bd" providerId="LiveId" clId="{A9EA6771-8763-44DB-880E-5B1488A7B2CA}" dt="2020-09-16T20:19:42.298" v="878"/>
        <pc:sldMkLst>
          <pc:docMk/>
          <pc:sldMk cId="597887208" sldId="380"/>
        </pc:sldMkLst>
        <pc:spChg chg="del">
          <ac:chgData name="JASON BOCK" userId="96bbd135532818bd" providerId="LiveId" clId="{A9EA6771-8763-44DB-880E-5B1488A7B2CA}" dt="2020-09-16T20:14:21.220" v="599" actId="478"/>
          <ac:spMkLst>
            <pc:docMk/>
            <pc:sldMk cId="597887208" sldId="380"/>
            <ac:spMk id="3" creationId="{9FE110C4-1CC3-4CC9-A826-081F360FE909}"/>
          </ac:spMkLst>
        </pc:spChg>
        <pc:spChg chg="mod">
          <ac:chgData name="JASON BOCK" userId="96bbd135532818bd" providerId="LiveId" clId="{A9EA6771-8763-44DB-880E-5B1488A7B2CA}" dt="2020-09-16T20:14:51.602" v="606"/>
          <ac:spMkLst>
            <pc:docMk/>
            <pc:sldMk cId="597887208" sldId="380"/>
            <ac:spMk id="5" creationId="{902F5BFF-BC53-42AD-9C52-E7944BB70366}"/>
          </ac:spMkLst>
        </pc:spChg>
        <pc:spChg chg="add del mod">
          <ac:chgData name="JASON BOCK" userId="96bbd135532818bd" providerId="LiveId" clId="{A9EA6771-8763-44DB-880E-5B1488A7B2CA}" dt="2020-09-16T20:14:22.628" v="600" actId="478"/>
          <ac:spMkLst>
            <pc:docMk/>
            <pc:sldMk cId="597887208" sldId="380"/>
            <ac:spMk id="6" creationId="{E18B6C06-5A0C-4116-9F72-1162804A9522}"/>
          </ac:spMkLst>
        </pc:spChg>
        <pc:spChg chg="add mod">
          <ac:chgData name="JASON BOCK" userId="96bbd135532818bd" providerId="LiveId" clId="{A9EA6771-8763-44DB-880E-5B1488A7B2CA}" dt="2020-09-16T20:19:04.145" v="870" actId="207"/>
          <ac:spMkLst>
            <pc:docMk/>
            <pc:sldMk cId="597887208" sldId="380"/>
            <ac:spMk id="8" creationId="{C2A87B78-0CA1-41DA-A980-76501EBC0075}"/>
          </ac:spMkLst>
        </pc:spChg>
        <pc:spChg chg="add mod">
          <ac:chgData name="JASON BOCK" userId="96bbd135532818bd" providerId="LiveId" clId="{A9EA6771-8763-44DB-880E-5B1488A7B2CA}" dt="2020-09-16T20:19:32.367" v="877" actId="14100"/>
          <ac:spMkLst>
            <pc:docMk/>
            <pc:sldMk cId="597887208" sldId="380"/>
            <ac:spMk id="10" creationId="{67273DDA-D356-4961-BF0B-BE17A971EB10}"/>
          </ac:spMkLst>
        </pc:spChg>
        <pc:picChg chg="add mod">
          <ac:chgData name="JASON BOCK" userId="96bbd135532818bd" providerId="LiveId" clId="{A9EA6771-8763-44DB-880E-5B1488A7B2CA}" dt="2020-09-16T20:19:19.257" v="875" actId="1076"/>
          <ac:picMkLst>
            <pc:docMk/>
            <pc:sldMk cId="597887208" sldId="380"/>
            <ac:picMk id="7" creationId="{AE147AB9-16EF-4C53-9B40-50A56D59AA39}"/>
          </ac:picMkLst>
        </pc:picChg>
      </pc:sldChg>
    </pc:docChg>
  </pc:docChgLst>
  <pc:docChgLst>
    <pc:chgData name="JASON BOCK" userId="96bbd135532818bd" providerId="LiveId" clId="{A4B24ED2-194F-4AB2-BBED-832DFF92D3D9}"/>
    <pc:docChg chg="custSel modSld">
      <pc:chgData name="JASON BOCK" userId="96bbd135532818bd" providerId="LiveId" clId="{A4B24ED2-194F-4AB2-BBED-832DFF92D3D9}" dt="2020-11-14T14:03:08.009" v="142" actId="20577"/>
      <pc:docMkLst>
        <pc:docMk/>
      </pc:docMkLst>
      <pc:sldChg chg="modSp mod">
        <pc:chgData name="JASON BOCK" userId="96bbd135532818bd" providerId="LiveId" clId="{A4B24ED2-194F-4AB2-BBED-832DFF92D3D9}" dt="2020-11-14T13:51:33.498" v="5" actId="20577"/>
        <pc:sldMkLst>
          <pc:docMk/>
          <pc:sldMk cId="3372829682" sldId="258"/>
        </pc:sldMkLst>
        <pc:spChg chg="mod">
          <ac:chgData name="JASON BOCK" userId="96bbd135532818bd" providerId="LiveId" clId="{A4B24ED2-194F-4AB2-BBED-832DFF92D3D9}" dt="2020-11-14T13:51:33.498" v="5" actId="20577"/>
          <ac:spMkLst>
            <pc:docMk/>
            <pc:sldMk cId="3372829682" sldId="258"/>
            <ac:spMk id="6" creationId="{29E132E5-7EC1-4996-9538-3D3118E352CF}"/>
          </ac:spMkLst>
        </pc:spChg>
      </pc:sldChg>
      <pc:sldChg chg="modSp mod">
        <pc:chgData name="JASON BOCK" userId="96bbd135532818bd" providerId="LiveId" clId="{A4B24ED2-194F-4AB2-BBED-832DFF92D3D9}" dt="2020-11-14T13:51:39.802" v="11" actId="20577"/>
        <pc:sldMkLst>
          <pc:docMk/>
          <pc:sldMk cId="1694529763" sldId="259"/>
        </pc:sldMkLst>
        <pc:spChg chg="mod">
          <ac:chgData name="JASON BOCK" userId="96bbd135532818bd" providerId="LiveId" clId="{A4B24ED2-194F-4AB2-BBED-832DFF92D3D9}" dt="2020-11-14T13:51:39.802" v="11" actId="20577"/>
          <ac:spMkLst>
            <pc:docMk/>
            <pc:sldMk cId="1694529763" sldId="259"/>
            <ac:spMk id="4" creationId="{8DBBCDCA-2107-4E8B-88C2-5B1AA2C9D02E}"/>
          </ac:spMkLst>
        </pc:spChg>
      </pc:sldChg>
      <pc:sldChg chg="modSp mod">
        <pc:chgData name="JASON BOCK" userId="96bbd135532818bd" providerId="LiveId" clId="{A4B24ED2-194F-4AB2-BBED-832DFF92D3D9}" dt="2020-11-14T14:03:08.009" v="142" actId="20577"/>
        <pc:sldMkLst>
          <pc:docMk/>
          <pc:sldMk cId="3025590924" sldId="299"/>
        </pc:sldMkLst>
        <pc:spChg chg="mod">
          <ac:chgData name="JASON BOCK" userId="96bbd135532818bd" providerId="LiveId" clId="{A4B24ED2-194F-4AB2-BBED-832DFF92D3D9}" dt="2020-11-14T14:03:08.009" v="142" actId="20577"/>
          <ac:spMkLst>
            <pc:docMk/>
            <pc:sldMk cId="3025590924" sldId="299"/>
            <ac:spMk id="5" creationId="{04B3E84D-B7D6-46FB-BE35-D3CFB2E1E0CD}"/>
          </ac:spMkLst>
        </pc:spChg>
      </pc:sldChg>
      <pc:sldChg chg="addSp delSp modSp mod">
        <pc:chgData name="JASON BOCK" userId="96bbd135532818bd" providerId="LiveId" clId="{A4B24ED2-194F-4AB2-BBED-832DFF92D3D9}" dt="2020-11-14T13:52:59.764" v="65" actId="1035"/>
        <pc:sldMkLst>
          <pc:docMk/>
          <pc:sldMk cId="787975456" sldId="355"/>
        </pc:sldMkLst>
        <pc:spChg chg="del">
          <ac:chgData name="JASON BOCK" userId="96bbd135532818bd" providerId="LiveId" clId="{A4B24ED2-194F-4AB2-BBED-832DFF92D3D9}" dt="2020-11-14T13:52:41.398" v="15" actId="478"/>
          <ac:spMkLst>
            <pc:docMk/>
            <pc:sldMk cId="787975456" sldId="355"/>
            <ac:spMk id="9" creationId="{DA87743A-3363-4C01-8F0B-540CA521AD28}"/>
          </ac:spMkLst>
        </pc:spChg>
        <pc:picChg chg="add mod">
          <ac:chgData name="JASON BOCK" userId="96bbd135532818bd" providerId="LiveId" clId="{A4B24ED2-194F-4AB2-BBED-832DFF92D3D9}" dt="2020-11-14T13:52:59.764" v="65" actId="1035"/>
          <ac:picMkLst>
            <pc:docMk/>
            <pc:sldMk cId="787975456" sldId="355"/>
            <ac:picMk id="3" creationId="{B6092357-1CBC-436C-93CD-254D9003295A}"/>
          </ac:picMkLst>
        </pc:picChg>
        <pc:picChg chg="del">
          <ac:chgData name="JASON BOCK" userId="96bbd135532818bd" providerId="LiveId" clId="{A4B24ED2-194F-4AB2-BBED-832DFF92D3D9}" dt="2020-11-14T13:52:29.303" v="12" actId="478"/>
          <ac:picMkLst>
            <pc:docMk/>
            <pc:sldMk cId="787975456" sldId="355"/>
            <ac:picMk id="10" creationId="{9DAE66C7-5B8C-4632-918B-1943AFB26DFF}"/>
          </ac:picMkLst>
        </pc:picChg>
      </pc:sldChg>
      <pc:sldChg chg="addSp delSp modSp mod">
        <pc:chgData name="JASON BOCK" userId="96bbd135532818bd" providerId="LiveId" clId="{A4B24ED2-194F-4AB2-BBED-832DFF92D3D9}" dt="2020-11-14T13:59:17.885" v="84" actId="1035"/>
        <pc:sldMkLst>
          <pc:docMk/>
          <pc:sldMk cId="3302337099" sldId="356"/>
        </pc:sldMkLst>
        <pc:picChg chg="del">
          <ac:chgData name="JASON BOCK" userId="96bbd135532818bd" providerId="LiveId" clId="{A4B24ED2-194F-4AB2-BBED-832DFF92D3D9}" dt="2020-11-14T13:59:00.288" v="66" actId="478"/>
          <ac:picMkLst>
            <pc:docMk/>
            <pc:sldMk cId="3302337099" sldId="356"/>
            <ac:picMk id="3" creationId="{06A7F314-37B2-478F-B806-D01450069A64}"/>
          </ac:picMkLst>
        </pc:picChg>
        <pc:picChg chg="add mod">
          <ac:chgData name="JASON BOCK" userId="96bbd135532818bd" providerId="LiveId" clId="{A4B24ED2-194F-4AB2-BBED-832DFF92D3D9}" dt="2020-11-14T13:59:17.885" v="84" actId="1035"/>
          <ac:picMkLst>
            <pc:docMk/>
            <pc:sldMk cId="3302337099" sldId="356"/>
            <ac:picMk id="4" creationId="{F5717DD4-45D1-4F97-8F75-809E74F0EED2}"/>
          </ac:picMkLst>
        </pc:picChg>
      </pc:sldChg>
      <pc:sldChg chg="addSp delSp modSp mod">
        <pc:chgData name="JASON BOCK" userId="96bbd135532818bd" providerId="LiveId" clId="{A4B24ED2-194F-4AB2-BBED-832DFF92D3D9}" dt="2020-11-14T14:00:01.022" v="124" actId="1036"/>
        <pc:sldMkLst>
          <pc:docMk/>
          <pc:sldMk cId="3336159878" sldId="357"/>
        </pc:sldMkLst>
        <pc:picChg chg="add mod ord">
          <ac:chgData name="JASON BOCK" userId="96bbd135532818bd" providerId="LiveId" clId="{A4B24ED2-194F-4AB2-BBED-832DFF92D3D9}" dt="2020-11-14T14:00:01.022" v="124" actId="1036"/>
          <ac:picMkLst>
            <pc:docMk/>
            <pc:sldMk cId="3336159878" sldId="357"/>
            <ac:picMk id="3" creationId="{0F4553DB-625D-4BDF-920E-3910D255E7B8}"/>
          </ac:picMkLst>
        </pc:picChg>
        <pc:picChg chg="del">
          <ac:chgData name="JASON BOCK" userId="96bbd135532818bd" providerId="LiveId" clId="{A4B24ED2-194F-4AB2-BBED-832DFF92D3D9}" dt="2020-11-14T13:59:51.744" v="85" actId="478"/>
          <ac:picMkLst>
            <pc:docMk/>
            <pc:sldMk cId="3336159878" sldId="357"/>
            <ac:picMk id="6" creationId="{0DA56B0C-5C47-4723-A56C-107801E873FB}"/>
          </ac:picMkLst>
        </pc:picChg>
      </pc:sldChg>
      <pc:sldChg chg="modSp mod">
        <pc:chgData name="JASON BOCK" userId="96bbd135532818bd" providerId="LiveId" clId="{A4B24ED2-194F-4AB2-BBED-832DFF92D3D9}" dt="2020-11-14T14:00:50.521" v="127" actId="27636"/>
        <pc:sldMkLst>
          <pc:docMk/>
          <pc:sldMk cId="334541979" sldId="379"/>
        </pc:sldMkLst>
        <pc:spChg chg="mod">
          <ac:chgData name="JASON BOCK" userId="96bbd135532818bd" providerId="LiveId" clId="{A4B24ED2-194F-4AB2-BBED-832DFF92D3D9}" dt="2020-11-14T14:00:50.521" v="127" actId="27636"/>
          <ac:spMkLst>
            <pc:docMk/>
            <pc:sldMk cId="334541979" sldId="379"/>
            <ac:spMk id="3" creationId="{9FE110C4-1CC3-4CC9-A826-081F360FE909}"/>
          </ac:spMkLst>
        </pc:spChg>
      </pc:sldChg>
      <pc:sldChg chg="addSp delSp modSp mod">
        <pc:chgData name="JASON BOCK" userId="96bbd135532818bd" providerId="LiveId" clId="{A4B24ED2-194F-4AB2-BBED-832DFF92D3D9}" dt="2020-11-14T14:02:46.235" v="136" actId="14100"/>
        <pc:sldMkLst>
          <pc:docMk/>
          <pc:sldMk cId="597887208" sldId="380"/>
        </pc:sldMkLst>
        <pc:spChg chg="mod">
          <ac:chgData name="JASON BOCK" userId="96bbd135532818bd" providerId="LiveId" clId="{A4B24ED2-194F-4AB2-BBED-832DFF92D3D9}" dt="2020-11-14T14:02:35.769" v="134" actId="14100"/>
          <ac:spMkLst>
            <pc:docMk/>
            <pc:sldMk cId="597887208" sldId="380"/>
            <ac:spMk id="8" creationId="{C2A87B78-0CA1-41DA-A980-76501EBC0075}"/>
          </ac:spMkLst>
        </pc:spChg>
        <pc:spChg chg="mod">
          <ac:chgData name="JASON BOCK" userId="96bbd135532818bd" providerId="LiveId" clId="{A4B24ED2-194F-4AB2-BBED-832DFF92D3D9}" dt="2020-11-14T14:02:46.235" v="136" actId="14100"/>
          <ac:spMkLst>
            <pc:docMk/>
            <pc:sldMk cId="597887208" sldId="380"/>
            <ac:spMk id="10" creationId="{67273DDA-D356-4961-BF0B-BE17A971EB10}"/>
          </ac:spMkLst>
        </pc:spChg>
        <pc:picChg chg="add mod ord">
          <ac:chgData name="JASON BOCK" userId="96bbd135532818bd" providerId="LiveId" clId="{A4B24ED2-194F-4AB2-BBED-832DFF92D3D9}" dt="2020-11-14T14:02:17.822" v="132" actId="1076"/>
          <ac:picMkLst>
            <pc:docMk/>
            <pc:sldMk cId="597887208" sldId="380"/>
            <ac:picMk id="3" creationId="{CFC999A6-0C5A-4B65-A66B-A44F4C3B48D4}"/>
          </ac:picMkLst>
        </pc:picChg>
        <pc:picChg chg="del">
          <ac:chgData name="JASON BOCK" userId="96bbd135532818bd" providerId="LiveId" clId="{A4B24ED2-194F-4AB2-BBED-832DFF92D3D9}" dt="2020-11-14T14:01:58.689" v="128" actId="478"/>
          <ac:picMkLst>
            <pc:docMk/>
            <pc:sldMk cId="597887208" sldId="380"/>
            <ac:picMk id="7" creationId="{AE147AB9-16EF-4C53-9B40-50A56D59AA39}"/>
          </ac:picMkLst>
        </pc:picChg>
      </pc:sldChg>
    </pc:docChg>
  </pc:docChgLst>
  <pc:docChgLst>
    <pc:chgData name="JASON BOCK" userId="96bbd135532818bd" providerId="LiveId" clId="{030CF454-8374-41D9-98A9-1FFC0A112BA9}"/>
    <pc:docChg chg="undo custSel addSld modSld">
      <pc:chgData name="JASON BOCK" userId="96bbd135532818bd" providerId="LiveId" clId="{030CF454-8374-41D9-98A9-1FFC0A112BA9}" dt="2021-01-16T18:41:45.314" v="174" actId="20577"/>
      <pc:docMkLst>
        <pc:docMk/>
      </pc:docMkLst>
      <pc:sldChg chg="modSp mod">
        <pc:chgData name="JASON BOCK" userId="96bbd135532818bd" providerId="LiveId" clId="{030CF454-8374-41D9-98A9-1FFC0A112BA9}" dt="2021-01-16T18:34:21.505" v="13" actId="20577"/>
        <pc:sldMkLst>
          <pc:docMk/>
          <pc:sldMk cId="3372829682" sldId="258"/>
        </pc:sldMkLst>
        <pc:spChg chg="mod">
          <ac:chgData name="JASON BOCK" userId="96bbd135532818bd" providerId="LiveId" clId="{030CF454-8374-41D9-98A9-1FFC0A112BA9}" dt="2021-01-16T18:34:21.505" v="13" actId="20577"/>
          <ac:spMkLst>
            <pc:docMk/>
            <pc:sldMk cId="3372829682" sldId="258"/>
            <ac:spMk id="6" creationId="{29E132E5-7EC1-4996-9538-3D3118E352CF}"/>
          </ac:spMkLst>
        </pc:spChg>
      </pc:sldChg>
      <pc:sldChg chg="modSp mod">
        <pc:chgData name="JASON BOCK" userId="96bbd135532818bd" providerId="LiveId" clId="{030CF454-8374-41D9-98A9-1FFC0A112BA9}" dt="2021-01-16T18:34:27.049" v="27" actId="20577"/>
        <pc:sldMkLst>
          <pc:docMk/>
          <pc:sldMk cId="1694529763" sldId="259"/>
        </pc:sldMkLst>
        <pc:spChg chg="mod">
          <ac:chgData name="JASON BOCK" userId="96bbd135532818bd" providerId="LiveId" clId="{030CF454-8374-41D9-98A9-1FFC0A112BA9}" dt="2021-01-16T18:34:27.049" v="27" actId="20577"/>
          <ac:spMkLst>
            <pc:docMk/>
            <pc:sldMk cId="1694529763" sldId="259"/>
            <ac:spMk id="4" creationId="{8DBBCDCA-2107-4E8B-88C2-5B1AA2C9D02E}"/>
          </ac:spMkLst>
        </pc:spChg>
      </pc:sldChg>
      <pc:sldChg chg="modSp mod modNotesTx">
        <pc:chgData name="JASON BOCK" userId="96bbd135532818bd" providerId="LiveId" clId="{030CF454-8374-41D9-98A9-1FFC0A112BA9}" dt="2021-01-16T18:34:56.320" v="44"/>
        <pc:sldMkLst>
          <pc:docMk/>
          <pc:sldMk cId="3025590924" sldId="299"/>
        </pc:sldMkLst>
        <pc:spChg chg="mod">
          <ac:chgData name="JASON BOCK" userId="96bbd135532818bd" providerId="LiveId" clId="{030CF454-8374-41D9-98A9-1FFC0A112BA9}" dt="2021-01-16T18:34:33.188" v="41" actId="20577"/>
          <ac:spMkLst>
            <pc:docMk/>
            <pc:sldMk cId="3025590924" sldId="299"/>
            <ac:spMk id="5" creationId="{04B3E84D-B7D6-46FB-BE35-D3CFB2E1E0CD}"/>
          </ac:spMkLst>
        </pc:spChg>
      </pc:sldChg>
      <pc:sldChg chg="addSp delSp modSp mod">
        <pc:chgData name="JASON BOCK" userId="96bbd135532818bd" providerId="LiveId" clId="{030CF454-8374-41D9-98A9-1FFC0A112BA9}" dt="2021-01-16T18:37:34.226" v="55" actId="1036"/>
        <pc:sldMkLst>
          <pc:docMk/>
          <pc:sldMk cId="3302337099" sldId="356"/>
        </pc:sldMkLst>
        <pc:picChg chg="del">
          <ac:chgData name="JASON BOCK" userId="96bbd135532818bd" providerId="LiveId" clId="{030CF454-8374-41D9-98A9-1FFC0A112BA9}" dt="2021-01-16T18:37:21.871" v="45" actId="478"/>
          <ac:picMkLst>
            <pc:docMk/>
            <pc:sldMk cId="3302337099" sldId="356"/>
            <ac:picMk id="4" creationId="{F5717DD4-45D1-4F97-8F75-809E74F0EED2}"/>
          </ac:picMkLst>
        </pc:picChg>
        <pc:picChg chg="add mod">
          <ac:chgData name="JASON BOCK" userId="96bbd135532818bd" providerId="LiveId" clId="{030CF454-8374-41D9-98A9-1FFC0A112BA9}" dt="2021-01-16T18:37:34.226" v="55" actId="1036"/>
          <ac:picMkLst>
            <pc:docMk/>
            <pc:sldMk cId="3302337099" sldId="356"/>
            <ac:picMk id="5" creationId="{15BEFBD1-953D-4F7E-9503-ED2262DD6A62}"/>
          </ac:picMkLst>
        </pc:picChg>
      </pc:sldChg>
      <pc:sldChg chg="addSp delSp modSp mod">
        <pc:chgData name="JASON BOCK" userId="96bbd135532818bd" providerId="LiveId" clId="{030CF454-8374-41D9-98A9-1FFC0A112BA9}" dt="2021-01-16T18:38:07.243" v="90" actId="1035"/>
        <pc:sldMkLst>
          <pc:docMk/>
          <pc:sldMk cId="3336159878" sldId="357"/>
        </pc:sldMkLst>
        <pc:picChg chg="del">
          <ac:chgData name="JASON BOCK" userId="96bbd135532818bd" providerId="LiveId" clId="{030CF454-8374-41D9-98A9-1FFC0A112BA9}" dt="2021-01-16T18:37:57.725" v="56" actId="478"/>
          <ac:picMkLst>
            <pc:docMk/>
            <pc:sldMk cId="3336159878" sldId="357"/>
            <ac:picMk id="3" creationId="{0F4553DB-625D-4BDF-920E-3910D255E7B8}"/>
          </ac:picMkLst>
        </pc:picChg>
        <pc:picChg chg="add mod ord">
          <ac:chgData name="JASON BOCK" userId="96bbd135532818bd" providerId="LiveId" clId="{030CF454-8374-41D9-98A9-1FFC0A112BA9}" dt="2021-01-16T18:38:07.243" v="90" actId="1035"/>
          <ac:picMkLst>
            <pc:docMk/>
            <pc:sldMk cId="3336159878" sldId="357"/>
            <ac:picMk id="6" creationId="{82702906-D6F7-4B02-B848-FAF107A4ED98}"/>
          </ac:picMkLst>
        </pc:picChg>
      </pc:sldChg>
      <pc:sldChg chg="addSp delSp modSp mod">
        <pc:chgData name="JASON BOCK" userId="96bbd135532818bd" providerId="LiveId" clId="{030CF454-8374-41D9-98A9-1FFC0A112BA9}" dt="2021-01-16T18:41:11.299" v="108" actId="1076"/>
        <pc:sldMkLst>
          <pc:docMk/>
          <pc:sldMk cId="3749973571" sldId="375"/>
        </pc:sldMkLst>
        <pc:picChg chg="del">
          <ac:chgData name="JASON BOCK" userId="96bbd135532818bd" providerId="LiveId" clId="{030CF454-8374-41D9-98A9-1FFC0A112BA9}" dt="2021-01-16T18:41:04.288" v="105" actId="478"/>
          <ac:picMkLst>
            <pc:docMk/>
            <pc:sldMk cId="3749973571" sldId="375"/>
            <ac:picMk id="3" creationId="{1149B397-F83B-489F-B31B-AF29DEEE5F3A}"/>
          </ac:picMkLst>
        </pc:picChg>
        <pc:picChg chg="add mod">
          <ac:chgData name="JASON BOCK" userId="96bbd135532818bd" providerId="LiveId" clId="{030CF454-8374-41D9-98A9-1FFC0A112BA9}" dt="2021-01-16T18:41:11.299" v="108" actId="1076"/>
          <ac:picMkLst>
            <pc:docMk/>
            <pc:sldMk cId="3749973571" sldId="375"/>
            <ac:picMk id="5" creationId="{C7398C88-20FC-4540-A656-C1C6FA062A54}"/>
          </ac:picMkLst>
        </pc:picChg>
      </pc:sldChg>
      <pc:sldChg chg="addSp delSp modSp mod delAnim">
        <pc:chgData name="JASON BOCK" userId="96bbd135532818bd" providerId="LiveId" clId="{030CF454-8374-41D9-98A9-1FFC0A112BA9}" dt="2021-01-16T18:39:49.592" v="98" actId="1076"/>
        <pc:sldMkLst>
          <pc:docMk/>
          <pc:sldMk cId="597887208" sldId="380"/>
        </pc:sldMkLst>
        <pc:spChg chg="mod">
          <ac:chgData name="JASON BOCK" userId="96bbd135532818bd" providerId="LiveId" clId="{030CF454-8374-41D9-98A9-1FFC0A112BA9}" dt="2021-01-16T18:39:26.529" v="94"/>
          <ac:spMkLst>
            <pc:docMk/>
            <pc:sldMk cId="597887208" sldId="380"/>
            <ac:spMk id="5" creationId="{902F5BFF-BC53-42AD-9C52-E7944BB70366}"/>
          </ac:spMkLst>
        </pc:spChg>
        <pc:spChg chg="del">
          <ac:chgData name="JASON BOCK" userId="96bbd135532818bd" providerId="LiveId" clId="{030CF454-8374-41D9-98A9-1FFC0A112BA9}" dt="2021-01-16T18:39:39.321" v="95" actId="478"/>
          <ac:spMkLst>
            <pc:docMk/>
            <pc:sldMk cId="597887208" sldId="380"/>
            <ac:spMk id="8" creationId="{C2A87B78-0CA1-41DA-A980-76501EBC0075}"/>
          </ac:spMkLst>
        </pc:spChg>
        <pc:spChg chg="del">
          <ac:chgData name="JASON BOCK" userId="96bbd135532818bd" providerId="LiveId" clId="{030CF454-8374-41D9-98A9-1FFC0A112BA9}" dt="2021-01-16T18:39:39.321" v="95" actId="478"/>
          <ac:spMkLst>
            <pc:docMk/>
            <pc:sldMk cId="597887208" sldId="380"/>
            <ac:spMk id="10" creationId="{67273DDA-D356-4961-BF0B-BE17A971EB10}"/>
          </ac:spMkLst>
        </pc:spChg>
        <pc:picChg chg="del">
          <ac:chgData name="JASON BOCK" userId="96bbd135532818bd" providerId="LiveId" clId="{030CF454-8374-41D9-98A9-1FFC0A112BA9}" dt="2021-01-16T18:39:18.846" v="91" actId="478"/>
          <ac:picMkLst>
            <pc:docMk/>
            <pc:sldMk cId="597887208" sldId="380"/>
            <ac:picMk id="3" creationId="{CFC999A6-0C5A-4B65-A66B-A44F4C3B48D4}"/>
          </ac:picMkLst>
        </pc:picChg>
        <pc:picChg chg="add mod">
          <ac:chgData name="JASON BOCK" userId="96bbd135532818bd" providerId="LiveId" clId="{030CF454-8374-41D9-98A9-1FFC0A112BA9}" dt="2021-01-16T18:39:49.592" v="98" actId="1076"/>
          <ac:picMkLst>
            <pc:docMk/>
            <pc:sldMk cId="597887208" sldId="380"/>
            <ac:picMk id="6" creationId="{937CEDB5-25B5-4245-9289-92F2F2DCB1D0}"/>
          </ac:picMkLst>
        </pc:picChg>
      </pc:sldChg>
      <pc:sldChg chg="addSp delSp modSp add mod modNotesTx">
        <pc:chgData name="JASON BOCK" userId="96bbd135532818bd" providerId="LiveId" clId="{030CF454-8374-41D9-98A9-1FFC0A112BA9}" dt="2021-01-16T18:41:45.314" v="174" actId="20577"/>
        <pc:sldMkLst>
          <pc:docMk/>
          <pc:sldMk cId="1486376783" sldId="381"/>
        </pc:sldMkLst>
        <pc:spChg chg="mod">
          <ac:chgData name="JASON BOCK" userId="96bbd135532818bd" providerId="LiveId" clId="{030CF454-8374-41D9-98A9-1FFC0A112BA9}" dt="2021-01-16T18:40:26.242" v="104"/>
          <ac:spMkLst>
            <pc:docMk/>
            <pc:sldMk cId="1486376783" sldId="381"/>
            <ac:spMk id="5" creationId="{902F5BFF-BC53-42AD-9C52-E7944BB70366}"/>
          </ac:spMkLst>
        </pc:spChg>
        <pc:picChg chg="add mod">
          <ac:chgData name="JASON BOCK" userId="96bbd135532818bd" providerId="LiveId" clId="{030CF454-8374-41D9-98A9-1FFC0A112BA9}" dt="2021-01-16T18:40:20.635" v="103" actId="1076"/>
          <ac:picMkLst>
            <pc:docMk/>
            <pc:sldMk cId="1486376783" sldId="381"/>
            <ac:picMk id="4" creationId="{7ED07CA1-AA18-41A0-981E-00CD5865EC2D}"/>
          </ac:picMkLst>
        </pc:picChg>
        <pc:picChg chg="del">
          <ac:chgData name="JASON BOCK" userId="96bbd135532818bd" providerId="LiveId" clId="{030CF454-8374-41D9-98A9-1FFC0A112BA9}" dt="2021-01-16T18:40:15.920" v="100" actId="478"/>
          <ac:picMkLst>
            <pc:docMk/>
            <pc:sldMk cId="1486376783" sldId="381"/>
            <ac:picMk id="6" creationId="{937CEDB5-25B5-4245-9289-92F2F2DCB1D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Methods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err="1"/>
            <a:t>Enum</a:t>
          </a:r>
          <a:r>
            <a:rPr lang="en-US" sz="2000" b="0" i="0" u="none" kern="1200" dirty="0"/>
            <a:t>, delegate, and </a:t>
          </a:r>
          <a:r>
            <a:rPr lang="en-US" sz="2000" b="0" i="0" kern="1200" dirty="0"/>
            <a:t>unmanaged </a:t>
          </a:r>
          <a:r>
            <a:rPr lang="en-US" sz="2000" b="0" i="0" u="none" kern="1200" dirty="0"/>
            <a:t>constraints</a:t>
          </a:r>
          <a:endParaRPr lang="en-US" sz="20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u="none" kern="1200" dirty="0"/>
            <a:t>Default Interface Methods</a:t>
          </a:r>
          <a:endParaRPr lang="en-US" sz="22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Nullable reference type</a:t>
          </a:r>
          <a:endParaRPr lang="en-US" sz="22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Recursive patterns</a:t>
          </a:r>
          <a:endParaRPr lang="en-US" sz="22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Async streams</a:t>
          </a:r>
          <a:endParaRPr lang="en-US" sz="22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Enhanced using</a:t>
          </a:r>
          <a:endParaRPr lang="en-US" sz="22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Ranges</a:t>
          </a:r>
          <a:endParaRPr lang="en-US" sz="22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Null-coalescing Assignment</a:t>
          </a:r>
          <a:endParaRPr lang="en-US" sz="22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Alternative interpolated verbatim strings</a:t>
          </a:r>
          <a:endParaRPr lang="en-US" sz="22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stackalloc in nested contexts</a:t>
          </a:r>
          <a:endParaRPr lang="en-US" sz="22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Unmanaged generic structs</a:t>
          </a:r>
          <a:endParaRPr lang="en-US" sz="22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Static local functions</a:t>
          </a:r>
          <a:endParaRPr lang="en-US" sz="22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Readonly members</a:t>
          </a:r>
          <a:endParaRPr lang="en-US" sz="2200" kern="1200" dirty="0"/>
        </a:p>
      </dsp:txBody>
      <dsp:txXfrm>
        <a:off x="5816296" y="2838647"/>
        <a:ext cx="2025922" cy="12155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50272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Compiler-as-a-service (Roslyn)</a:t>
          </a:r>
        </a:p>
      </dsp:txBody>
      <dsp:txXfrm>
        <a:off x="502727" y="853"/>
        <a:ext cx="1937012" cy="1162207"/>
      </dsp:txXfrm>
    </dsp:sp>
    <dsp:sp modelId="{75D0D2F4-5855-4D44-A805-7B15BCE43DBE}">
      <dsp:nvSpPr>
        <dsp:cNvPr id="0" name=""/>
        <dsp:cNvSpPr/>
      </dsp:nvSpPr>
      <dsp:spPr>
        <a:xfrm>
          <a:off x="263344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Import of static type members into namespace</a:t>
          </a:r>
        </a:p>
      </dsp:txBody>
      <dsp:txXfrm>
        <a:off x="2633440" y="853"/>
        <a:ext cx="1937012" cy="1162207"/>
      </dsp:txXfrm>
    </dsp:sp>
    <dsp:sp modelId="{A7A63B08-DC1A-4D28-BE3B-5E7E12806F69}">
      <dsp:nvSpPr>
        <dsp:cNvPr id="0" name=""/>
        <dsp:cNvSpPr/>
      </dsp:nvSpPr>
      <dsp:spPr>
        <a:xfrm>
          <a:off x="4764153"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Exception filters</a:t>
          </a:r>
        </a:p>
      </dsp:txBody>
      <dsp:txXfrm>
        <a:off x="4764153" y="853"/>
        <a:ext cx="1937012" cy="1162207"/>
      </dsp:txXfrm>
    </dsp:sp>
    <dsp:sp modelId="{2F68F5BA-EDB6-468E-9197-351B88BE2DB0}">
      <dsp:nvSpPr>
        <dsp:cNvPr id="0" name=""/>
        <dsp:cNvSpPr/>
      </dsp:nvSpPr>
      <dsp:spPr>
        <a:xfrm>
          <a:off x="689486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Await in catch/finally blocks</a:t>
          </a:r>
        </a:p>
      </dsp:txBody>
      <dsp:txXfrm>
        <a:off x="6894867" y="853"/>
        <a:ext cx="1937012" cy="1162207"/>
      </dsp:txXfrm>
    </dsp:sp>
    <dsp:sp modelId="{205B9ECF-14BB-450B-93B4-017260194E83}">
      <dsp:nvSpPr>
        <dsp:cNvPr id="0" name=""/>
        <dsp:cNvSpPr/>
      </dsp:nvSpPr>
      <dsp:spPr>
        <a:xfrm>
          <a:off x="902558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Auto property initializers</a:t>
          </a:r>
        </a:p>
      </dsp:txBody>
      <dsp:txXfrm>
        <a:off x="9025580" y="853"/>
        <a:ext cx="1937012" cy="1162207"/>
      </dsp:txXfrm>
    </dsp:sp>
    <dsp:sp modelId="{ED8C63F5-F5F0-483C-9938-29AC34BF7380}">
      <dsp:nvSpPr>
        <dsp:cNvPr id="0" name=""/>
        <dsp:cNvSpPr/>
      </dsp:nvSpPr>
      <dsp:spPr>
        <a:xfrm>
          <a:off x="50272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Default values for getter-only properties</a:t>
          </a:r>
        </a:p>
      </dsp:txBody>
      <dsp:txXfrm>
        <a:off x="502727" y="1356762"/>
        <a:ext cx="1937012" cy="1162207"/>
      </dsp:txXfrm>
    </dsp:sp>
    <dsp:sp modelId="{3A47121A-2114-4207-95B3-0A9E13C582E0}">
      <dsp:nvSpPr>
        <dsp:cNvPr id="0" name=""/>
        <dsp:cNvSpPr/>
      </dsp:nvSpPr>
      <dsp:spPr>
        <a:xfrm>
          <a:off x="263344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Expression-bodied members</a:t>
          </a:r>
        </a:p>
      </dsp:txBody>
      <dsp:txXfrm>
        <a:off x="2633440" y="1356762"/>
        <a:ext cx="1937012" cy="1162207"/>
      </dsp:txXfrm>
    </dsp:sp>
    <dsp:sp modelId="{ADE5E7F3-9A8B-495F-9D31-7570C9739EC1}">
      <dsp:nvSpPr>
        <dsp:cNvPr id="0" name=""/>
        <dsp:cNvSpPr/>
      </dsp:nvSpPr>
      <dsp:spPr>
        <a:xfrm>
          <a:off x="4764153"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Null propagator (null-conditional operator, succinct null checking)</a:t>
          </a:r>
        </a:p>
      </dsp:txBody>
      <dsp:txXfrm>
        <a:off x="4764153" y="1356762"/>
        <a:ext cx="1937012" cy="1162207"/>
      </dsp:txXfrm>
    </dsp:sp>
    <dsp:sp modelId="{62EDDB11-4BFA-44EE-BF40-5972D1635698}">
      <dsp:nvSpPr>
        <dsp:cNvPr id="0" name=""/>
        <dsp:cNvSpPr/>
      </dsp:nvSpPr>
      <dsp:spPr>
        <a:xfrm>
          <a:off x="689486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String interpolation</a:t>
          </a:r>
        </a:p>
      </dsp:txBody>
      <dsp:txXfrm>
        <a:off x="6894867" y="1356762"/>
        <a:ext cx="1937012" cy="1162207"/>
      </dsp:txXfrm>
    </dsp:sp>
    <dsp:sp modelId="{CBB9C0C8-F9E8-4A75-8104-17C0F26CDAC1}">
      <dsp:nvSpPr>
        <dsp:cNvPr id="0" name=""/>
        <dsp:cNvSpPr/>
      </dsp:nvSpPr>
      <dsp:spPr>
        <a:xfrm>
          <a:off x="902558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nameof operator</a:t>
          </a:r>
        </a:p>
      </dsp:txBody>
      <dsp:txXfrm>
        <a:off x="9025580" y="1356762"/>
        <a:ext cx="1937012" cy="1162207"/>
      </dsp:txXfrm>
    </dsp:sp>
    <dsp:sp modelId="{D7899385-52D8-489F-AFF1-8C8D179D7D04}">
      <dsp:nvSpPr>
        <dsp:cNvPr id="0" name=""/>
        <dsp:cNvSpPr/>
      </dsp:nvSpPr>
      <dsp:spPr>
        <a:xfrm>
          <a:off x="4764153" y="2712670"/>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Dictionary initializer</a:t>
          </a:r>
        </a:p>
      </dsp:txBody>
      <dsp:txXfrm>
        <a:off x="4764153" y="2712670"/>
        <a:ext cx="1937012" cy="11622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659401"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Out variables</a:t>
          </a:r>
        </a:p>
      </dsp:txBody>
      <dsp:txXfrm>
        <a:off x="659401" y="2758"/>
        <a:ext cx="1872443" cy="1123466"/>
      </dsp:txXfrm>
    </dsp:sp>
    <dsp:sp modelId="{07527327-7C66-4B53-A37A-8E3DC83A2BE0}">
      <dsp:nvSpPr>
        <dsp:cNvPr id="0" name=""/>
        <dsp:cNvSpPr/>
      </dsp:nvSpPr>
      <dsp:spPr>
        <a:xfrm>
          <a:off x="2719089"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Pattern matching</a:t>
          </a:r>
        </a:p>
      </dsp:txBody>
      <dsp:txXfrm>
        <a:off x="2719089" y="2758"/>
        <a:ext cx="1872443" cy="1123466"/>
      </dsp:txXfrm>
    </dsp:sp>
    <dsp:sp modelId="{1AF97BCE-E358-41FC-A81A-7EC7B75BD106}">
      <dsp:nvSpPr>
        <dsp:cNvPr id="0" name=""/>
        <dsp:cNvSpPr/>
      </dsp:nvSpPr>
      <dsp:spPr>
        <a:xfrm>
          <a:off x="4778778"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Tuples</a:t>
          </a:r>
        </a:p>
      </dsp:txBody>
      <dsp:txXfrm>
        <a:off x="4778778" y="2758"/>
        <a:ext cx="1872443" cy="1123466"/>
      </dsp:txXfrm>
    </dsp:sp>
    <dsp:sp modelId="{D6C252B6-7B57-4E33-83C6-B5433496C3D3}">
      <dsp:nvSpPr>
        <dsp:cNvPr id="0" name=""/>
        <dsp:cNvSpPr/>
      </dsp:nvSpPr>
      <dsp:spPr>
        <a:xfrm>
          <a:off x="6838466"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Deconstruction</a:t>
          </a:r>
        </a:p>
      </dsp:txBody>
      <dsp:txXfrm>
        <a:off x="6838466" y="2758"/>
        <a:ext cx="1872443" cy="1123466"/>
      </dsp:txXfrm>
    </dsp:sp>
    <dsp:sp modelId="{66158FF7-19D0-4788-B408-571ABF632D1E}">
      <dsp:nvSpPr>
        <dsp:cNvPr id="0" name=""/>
        <dsp:cNvSpPr/>
      </dsp:nvSpPr>
      <dsp:spPr>
        <a:xfrm>
          <a:off x="8898154"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Discards</a:t>
          </a:r>
        </a:p>
      </dsp:txBody>
      <dsp:txXfrm>
        <a:off x="8898154" y="2758"/>
        <a:ext cx="1872443" cy="1123466"/>
      </dsp:txXfrm>
    </dsp:sp>
    <dsp:sp modelId="{5FEBF880-8571-4A09-B49F-E6EC3B5B11AC}">
      <dsp:nvSpPr>
        <dsp:cNvPr id="0" name=""/>
        <dsp:cNvSpPr/>
      </dsp:nvSpPr>
      <dsp:spPr>
        <a:xfrm>
          <a:off x="659401"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Local Functions</a:t>
          </a:r>
        </a:p>
      </dsp:txBody>
      <dsp:txXfrm>
        <a:off x="659401" y="1313469"/>
        <a:ext cx="1872443" cy="1123466"/>
      </dsp:txXfrm>
    </dsp:sp>
    <dsp:sp modelId="{F511C3BC-FBCC-4CB2-A286-B45F7ABBD69C}">
      <dsp:nvSpPr>
        <dsp:cNvPr id="0" name=""/>
        <dsp:cNvSpPr/>
      </dsp:nvSpPr>
      <dsp:spPr>
        <a:xfrm>
          <a:off x="2719089"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Binary Literals</a:t>
          </a:r>
        </a:p>
      </dsp:txBody>
      <dsp:txXfrm>
        <a:off x="2719089" y="1313469"/>
        <a:ext cx="1872443" cy="1123466"/>
      </dsp:txXfrm>
    </dsp:sp>
    <dsp:sp modelId="{DF9A3E56-4230-410E-90C0-7FAF82B939FE}">
      <dsp:nvSpPr>
        <dsp:cNvPr id="0" name=""/>
        <dsp:cNvSpPr/>
      </dsp:nvSpPr>
      <dsp:spPr>
        <a:xfrm>
          <a:off x="4778778"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Digit Separators</a:t>
          </a:r>
        </a:p>
      </dsp:txBody>
      <dsp:txXfrm>
        <a:off x="4778778" y="1313469"/>
        <a:ext cx="1872443" cy="1123466"/>
      </dsp:txXfrm>
    </dsp:sp>
    <dsp:sp modelId="{084928E2-D7DD-40AF-8D60-F3339100D670}">
      <dsp:nvSpPr>
        <dsp:cNvPr id="0" name=""/>
        <dsp:cNvSpPr/>
      </dsp:nvSpPr>
      <dsp:spPr>
        <a:xfrm>
          <a:off x="6838466"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Ref returns and locals</a:t>
          </a:r>
        </a:p>
      </dsp:txBody>
      <dsp:txXfrm>
        <a:off x="6838466" y="1313469"/>
        <a:ext cx="1872443" cy="1123466"/>
      </dsp:txXfrm>
    </dsp:sp>
    <dsp:sp modelId="{E98DAA9A-B188-4920-A1B3-87E85540BC03}">
      <dsp:nvSpPr>
        <dsp:cNvPr id="0" name=""/>
        <dsp:cNvSpPr/>
      </dsp:nvSpPr>
      <dsp:spPr>
        <a:xfrm>
          <a:off x="8898154"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Generalized async return types</a:t>
          </a:r>
        </a:p>
      </dsp:txBody>
      <dsp:txXfrm>
        <a:off x="8898154" y="1313469"/>
        <a:ext cx="1872443" cy="1123466"/>
      </dsp:txXfrm>
    </dsp:sp>
    <dsp:sp modelId="{F527397E-7CD4-42F7-90AB-48794D5DCD7B}">
      <dsp:nvSpPr>
        <dsp:cNvPr id="0" name=""/>
        <dsp:cNvSpPr/>
      </dsp:nvSpPr>
      <dsp:spPr>
        <a:xfrm>
          <a:off x="3748933"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More expression-bodied members</a:t>
          </a:r>
        </a:p>
      </dsp:txBody>
      <dsp:txXfrm>
        <a:off x="3748933" y="2624180"/>
        <a:ext cx="1872443" cy="1123466"/>
      </dsp:txXfrm>
    </dsp:sp>
    <dsp:sp modelId="{2D7A2622-9D20-4D0B-BD83-499AB4C51382}">
      <dsp:nvSpPr>
        <dsp:cNvPr id="0" name=""/>
        <dsp:cNvSpPr/>
      </dsp:nvSpPr>
      <dsp:spPr>
        <a:xfrm>
          <a:off x="5808622"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Throw expressions</a:t>
          </a:r>
        </a:p>
      </dsp:txBody>
      <dsp:txXfrm>
        <a:off x="5808622" y="2624180"/>
        <a:ext cx="1872443" cy="1123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135731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Async main</a:t>
          </a:r>
        </a:p>
      </dsp:txBody>
      <dsp:txXfrm>
        <a:off x="1357312" y="1663"/>
        <a:ext cx="2723554" cy="1634132"/>
      </dsp:txXfrm>
    </dsp:sp>
    <dsp:sp modelId="{7D7D81C3-2CC3-4761-AB42-17A4755F1F72}">
      <dsp:nvSpPr>
        <dsp:cNvPr id="0" name=""/>
        <dsp:cNvSpPr/>
      </dsp:nvSpPr>
      <dsp:spPr>
        <a:xfrm>
          <a:off x="435322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Default expressions</a:t>
          </a:r>
        </a:p>
      </dsp:txBody>
      <dsp:txXfrm>
        <a:off x="4353222" y="1663"/>
        <a:ext cx="2723554" cy="1634132"/>
      </dsp:txXfrm>
    </dsp:sp>
    <dsp:sp modelId="{F560AFF3-0E6A-4A70-A448-B5A2832F14E6}">
      <dsp:nvSpPr>
        <dsp:cNvPr id="0" name=""/>
        <dsp:cNvSpPr/>
      </dsp:nvSpPr>
      <dsp:spPr>
        <a:xfrm>
          <a:off x="734913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Reference assemblies</a:t>
          </a:r>
        </a:p>
      </dsp:txBody>
      <dsp:txXfrm>
        <a:off x="7349132" y="1663"/>
        <a:ext cx="2723554" cy="1634132"/>
      </dsp:txXfrm>
    </dsp:sp>
    <dsp:sp modelId="{2AE07763-1DF0-426D-AF7C-A64B1305DE82}">
      <dsp:nvSpPr>
        <dsp:cNvPr id="0" name=""/>
        <dsp:cNvSpPr/>
      </dsp:nvSpPr>
      <dsp:spPr>
        <a:xfrm>
          <a:off x="285526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Inferred tuple element names</a:t>
          </a:r>
        </a:p>
      </dsp:txBody>
      <dsp:txXfrm>
        <a:off x="2855267" y="1908152"/>
        <a:ext cx="2723554" cy="1634132"/>
      </dsp:txXfrm>
    </dsp:sp>
    <dsp:sp modelId="{26DCDDDE-0939-47CA-937D-30FD6614B857}">
      <dsp:nvSpPr>
        <dsp:cNvPr id="0" name=""/>
        <dsp:cNvSpPr/>
      </dsp:nvSpPr>
      <dsp:spPr>
        <a:xfrm>
          <a:off x="585117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Pattern-matching with generics</a:t>
          </a:r>
        </a:p>
      </dsp:txBody>
      <dsp:txXfrm>
        <a:off x="5851177" y="1908152"/>
        <a:ext cx="2723554" cy="1634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dirty="0"/>
            <a:t>Ref </a:t>
          </a:r>
          <a:r>
            <a:rPr lang="en-US" sz="3200" kern="1200" dirty="0" err="1"/>
            <a:t>readonly</a:t>
          </a:r>
          <a:endParaRPr lang="en-US" sz="32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Interior pointer/Span/ref struct</a:t>
          </a:r>
          <a:endParaRPr lang="en-US" sz="32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Non-trailing named arguments</a:t>
          </a:r>
          <a:endParaRPr lang="en-US" sz="32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private protected</a:t>
          </a:r>
          <a:endParaRPr lang="en-US" sz="32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Conditional ref operator</a:t>
          </a:r>
          <a:endParaRPr lang="en-US" sz="32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226140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175385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51932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16280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7867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was released with .NET Core 3.0</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69540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70633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9.0. Note that C#9 (and F#5) are targeting .NET 5, slated for release Nov. 2020.</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190945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 and https://github.com/dotnet/csharplang/blob/master/proposals/recordsv2.md</a:t>
            </a:r>
          </a:p>
          <a:p>
            <a:r>
              <a:rPr lang="en-US" dirty="0"/>
              <a:t>Roles, extension interfaces, and static interface members</a:t>
            </a:r>
            <a:r>
              <a:rPr lang="en-US" baseline="0" dirty="0"/>
              <a:t> - https://github.com/dotnet/csharplang/issues/1711	</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372486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75650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“Roles, extension interfaces, and static interface members” and “Type Classes” proposals are the ones that catch my eye.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303446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“Type Classes” one I’m hoping is eventually done.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3806092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839687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3642953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432904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 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Language Version Planning - https://github.com/dotnet/csharplang/projects/4</a:t>
            </a:r>
          </a:p>
          <a:p>
            <a:r>
              <a:rPr lang="en-US" sz="1200" kern="1200" dirty="0">
                <a:solidFill>
                  <a:schemeClr val="tx1"/>
                </a:solidFill>
                <a:effectLst/>
                <a:latin typeface="Franklin Gothic Medium" pitchFamily="34" charset="0"/>
                <a:ea typeface="+mn-ea"/>
                <a:cs typeface="Arial" charset="0"/>
              </a:rPr>
              <a:t>Language Design Meetings - https://github.com/dotnet/csharplang/tree/master/meetings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C#.next</a:t>
            </a:r>
            <a:r>
              <a:rPr lang="en-US" sz="1200" kern="1200" dirty="0">
                <a:solidFill>
                  <a:schemeClr val="tx1"/>
                </a:solidFill>
                <a:effectLst/>
                <a:latin typeface="Franklin Gothic Medium" pitchFamily="34" charset="0"/>
                <a:ea typeface="+mn-ea"/>
                <a:cs typeface="Arial" charset="0"/>
              </a:rPr>
              <a:t> (https://github.com/dotnet/roslyn/blob/master/docs/Language%20Feature%20Status.md#c-next)</a:t>
            </a:r>
          </a:p>
          <a:p>
            <a:r>
              <a:rPr lang="en-US" sz="1200" kern="1200" dirty="0">
                <a:solidFill>
                  <a:schemeClr val="tx1"/>
                </a:solidFill>
                <a:effectLst/>
                <a:latin typeface="Franklin Gothic Medium" pitchFamily="34" charset="0"/>
                <a:ea typeface="+mn-ea"/>
                <a:cs typeface="Arial" charset="0"/>
              </a:rPr>
              <a:t>* Caller expression attribute</a:t>
            </a:r>
          </a:p>
          <a:p>
            <a:r>
              <a:rPr lang="en-US" sz="1200" kern="1200" dirty="0">
                <a:solidFill>
                  <a:schemeClr val="tx1"/>
                </a:solidFill>
                <a:effectLst/>
                <a:latin typeface="Franklin Gothic Medium" pitchFamily="34" charset="0"/>
                <a:ea typeface="+mn-ea"/>
                <a:cs typeface="Arial" charset="0"/>
              </a:rPr>
              <a:t>* Generic attributes</a:t>
            </a:r>
          </a:p>
          <a:p>
            <a:r>
              <a:rPr lang="en-US" sz="1200" kern="1200" dirty="0">
                <a:solidFill>
                  <a:schemeClr val="tx1"/>
                </a:solidFill>
                <a:effectLst/>
                <a:latin typeface="Franklin Gothic Medium" pitchFamily="34" charset="0"/>
                <a:ea typeface="+mn-ea"/>
                <a:cs typeface="Arial" charset="0"/>
              </a:rPr>
              <a:t>* Default in deconstruction</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C#9 </a:t>
            </a:r>
          </a:p>
          <a:p>
            <a:r>
              <a:rPr lang="en-US" sz="1200" kern="1200" dirty="0">
                <a:solidFill>
                  <a:schemeClr val="tx1"/>
                </a:solidFill>
                <a:effectLst/>
                <a:latin typeface="Franklin Gothic Medium" pitchFamily="34" charset="0"/>
                <a:ea typeface="+mn-ea"/>
                <a:cs typeface="Arial" charset="0"/>
              </a:rPr>
              <a:t>* [C# 9 - Improving performance using the </a:t>
            </a:r>
            <a:r>
              <a:rPr lang="en-US" sz="1200" kern="1200" dirty="0" err="1">
                <a:solidFill>
                  <a:schemeClr val="tx1"/>
                </a:solidFill>
                <a:effectLst/>
                <a:latin typeface="Franklin Gothic Medium" pitchFamily="34" charset="0"/>
                <a:ea typeface="+mn-ea"/>
                <a:cs typeface="Arial" charset="0"/>
              </a:rPr>
              <a:t>SkipLocalsInit</a:t>
            </a:r>
            <a:r>
              <a:rPr lang="en-US" sz="1200" kern="1200" dirty="0">
                <a:solidFill>
                  <a:schemeClr val="tx1"/>
                </a:solidFill>
                <a:effectLst/>
                <a:latin typeface="Franklin Gothic Medium" pitchFamily="34" charset="0"/>
                <a:ea typeface="+mn-ea"/>
                <a:cs typeface="Arial" charset="0"/>
              </a:rPr>
              <a:t> attribute](https://www.meziantou.net/csharp-9-improve-performance-using-skiplocalsinit.htm)</a:t>
            </a: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JsonSrcGen</a:t>
            </a:r>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CoreRT</a:t>
            </a:r>
            <a:r>
              <a:rPr lang="en-US" sz="1200" kern="1200" dirty="0">
                <a:solidFill>
                  <a:schemeClr val="tx1"/>
                </a:solidFill>
                <a:effectLst/>
                <a:latin typeface="Franklin Gothic Medium" pitchFamily="34" charset="0"/>
                <a:ea typeface="+mn-ea"/>
                <a:cs typeface="Arial" charset="0"/>
              </a:rPr>
              <a:t> = Pure Magic - https://trampster.blogspot.com/2020/09/jsonsrcgen-corert-pure-magic-in-my.html</a:t>
            </a:r>
          </a:p>
          <a:p>
            <a:r>
              <a:rPr lang="en-US" sz="1200" kern="1200" dirty="0">
                <a:solidFill>
                  <a:schemeClr val="tx1"/>
                </a:solidFill>
                <a:effectLst/>
                <a:latin typeface="Franklin Gothic Medium" pitchFamily="34" charset="0"/>
                <a:ea typeface="+mn-ea"/>
                <a:cs typeface="Arial" charset="0"/>
              </a:rPr>
              <a:t>* https://github.com/dotnet/roslyn/blob/master/docs/Language%20Feature%20Status.md#c-9</a:t>
            </a:r>
          </a:p>
          <a:p>
            <a:r>
              <a:rPr lang="en-US" sz="1200" kern="1200" dirty="0">
                <a:solidFill>
                  <a:schemeClr val="tx1"/>
                </a:solidFill>
                <a:effectLst/>
                <a:latin typeface="Franklin Gothic Medium" pitchFamily="34" charset="0"/>
                <a:ea typeface="+mn-ea"/>
                <a:cs typeface="Arial" charset="0"/>
              </a:rPr>
              <a:t>* https://docs.microsoft.com/en-us/dotnet/csharp/language-reference/proposals/csharp-9.0/records</a:t>
            </a:r>
          </a:p>
          <a:p>
            <a:r>
              <a:rPr lang="en-US" sz="1200" kern="1200" dirty="0">
                <a:solidFill>
                  <a:schemeClr val="tx1"/>
                </a:solidFill>
                <a:effectLst/>
                <a:latin typeface="Franklin Gothic Medium" pitchFamily="34" charset="0"/>
                <a:ea typeface="+mn-ea"/>
                <a:cs typeface="Arial" charset="0"/>
              </a:rPr>
              <a:t>* Reduce mental energy with C# 9 - https://daveabrock.com/2020/06/18/reduce-mental-energy-with-c-sharp</a:t>
            </a:r>
          </a:p>
          <a:p>
            <a:r>
              <a:rPr lang="en-US" sz="1200" kern="1200" dirty="0">
                <a:solidFill>
                  <a:schemeClr val="tx1"/>
                </a:solidFill>
                <a:effectLst/>
                <a:latin typeface="Franklin Gothic Medium" pitchFamily="34" charset="0"/>
                <a:ea typeface="+mn-ea"/>
                <a:cs typeface="Arial" charset="0"/>
              </a:rPr>
              <a:t>* Source Generator</a:t>
            </a:r>
          </a:p>
          <a:p>
            <a:r>
              <a:rPr lang="en-US" sz="1200" kern="1200" dirty="0">
                <a:solidFill>
                  <a:schemeClr val="tx1"/>
                </a:solidFill>
                <a:effectLst/>
                <a:latin typeface="Franklin Gothic Medium" pitchFamily="34" charset="0"/>
                <a:ea typeface="+mn-ea"/>
                <a:cs typeface="Arial" charset="0"/>
              </a:rPr>
              <a:t>	* Introducing C# Source Generators - https://devblogs.microsoft.com/dotnet/introducing-c-source-generators/</a:t>
            </a:r>
          </a:p>
          <a:p>
            <a:r>
              <a:rPr lang="en-US" sz="1200" kern="1200" dirty="0">
                <a:solidFill>
                  <a:schemeClr val="tx1"/>
                </a:solidFill>
                <a:effectLst/>
                <a:latin typeface="Franklin Gothic Medium" pitchFamily="34" charset="0"/>
                <a:ea typeface="+mn-ea"/>
                <a:cs typeface="Arial" charset="0"/>
              </a:rPr>
              <a:t>	* Source Generators Cookbook - https://github.com/dotnet/roslyn/blob/master/docs/features/source-generators.cookbook.md</a:t>
            </a:r>
          </a:p>
          <a:p>
            <a:r>
              <a:rPr lang="en-US" sz="1200" kern="1200" dirty="0">
                <a:solidFill>
                  <a:schemeClr val="tx1"/>
                </a:solidFill>
                <a:effectLst/>
                <a:latin typeface="Franklin Gothic Medium" pitchFamily="34" charset="0"/>
                <a:ea typeface="+mn-ea"/>
                <a:cs typeface="Arial" charset="0"/>
              </a:rPr>
              <a:t>	* Demos - https://github.com/dotnet/roslyn-sdk/tree/master/samples/CSharp/SourceGenerators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INotifyPropertyChanged</a:t>
            </a:r>
            <a:r>
              <a:rPr lang="en-US" sz="1200" kern="1200" dirty="0">
                <a:solidFill>
                  <a:schemeClr val="tx1"/>
                </a:solidFill>
                <a:effectLst/>
                <a:latin typeface="Franklin Gothic Medium" pitchFamily="34" charset="0"/>
                <a:ea typeface="+mn-ea"/>
                <a:cs typeface="Arial" charset="0"/>
              </a:rPr>
              <a:t> with C# 9.0 Source Generators - https://jaylee.org/archive/2020/04/29/notify-property-changed-with-rosyln-generators.html</a:t>
            </a:r>
          </a:p>
          <a:p>
            <a:r>
              <a:rPr lang="en-US" sz="1200" kern="1200" dirty="0">
                <a:solidFill>
                  <a:schemeClr val="tx1"/>
                </a:solidFill>
                <a:effectLst/>
                <a:latin typeface="Franklin Gothic Medium" pitchFamily="34" charset="0"/>
                <a:ea typeface="+mn-ea"/>
                <a:cs typeface="Arial" charset="0"/>
              </a:rPr>
              <a:t>	* C# Source Generators: Less Boilerplate Code, More Productivity - https://dontcodetired.com/blog/post/C-Source-Generators-Less-Boilerplate-Code-More-Productivity</a:t>
            </a:r>
          </a:p>
          <a:p>
            <a:r>
              <a:rPr lang="en-US" sz="1200" kern="1200" dirty="0">
                <a:solidFill>
                  <a:schemeClr val="tx1"/>
                </a:solidFill>
                <a:effectLst/>
                <a:latin typeface="Franklin Gothic Medium" pitchFamily="34" charset="0"/>
                <a:ea typeface="+mn-ea"/>
                <a:cs typeface="Arial" charset="0"/>
              </a:rPr>
              <a:t>	* Using C# Source Generators with Microsoft Feature Management Feature Flags - https://dontcodetired.com/blog/post/Using-C-Source-Generators-with-Microsoft-Feature-Management-Feature-Flags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StackOnlyJsonParser</a:t>
            </a:r>
            <a:r>
              <a:rPr lang="en-US" sz="1200" kern="1200" dirty="0">
                <a:solidFill>
                  <a:schemeClr val="tx1"/>
                </a:solidFill>
                <a:effectLst/>
                <a:latin typeface="Franklin Gothic Medium" pitchFamily="34" charset="0"/>
                <a:ea typeface="+mn-ea"/>
                <a:cs typeface="Arial" charset="0"/>
              </a:rPr>
              <a:t> - https://github.com/TomaszRewak/C-sharp-stack-only-json-parser</a:t>
            </a:r>
          </a:p>
          <a:p>
            <a:r>
              <a:rPr lang="en-US" sz="1200" kern="1200" dirty="0">
                <a:solidFill>
                  <a:schemeClr val="tx1"/>
                </a:solidFill>
                <a:effectLst/>
                <a:latin typeface="Franklin Gothic Medium" pitchFamily="34" charset="0"/>
                <a:ea typeface="+mn-ea"/>
                <a:cs typeface="Arial" charset="0"/>
              </a:rPr>
              <a:t>	* First Look: C# Source Generators - https://daveabrock.com/2020/05/08/first-look-c-sharp-generators</a:t>
            </a:r>
          </a:p>
          <a:p>
            <a:r>
              <a:rPr lang="en-US" sz="1200" kern="1200" dirty="0">
                <a:solidFill>
                  <a:schemeClr val="tx1"/>
                </a:solidFill>
                <a:effectLst/>
                <a:latin typeface="Franklin Gothic Medium" pitchFamily="34" charset="0"/>
                <a:ea typeface="+mn-ea"/>
                <a:cs typeface="Arial" charset="0"/>
              </a:rPr>
              <a:t>	* Source Generators in C#](https://channel9.msdn.com/Shows/Visual-Studio-Toolbox/Source-Generators-in-CSharp</a:t>
            </a:r>
          </a:p>
          <a:p>
            <a:r>
              <a:rPr lang="en-US" sz="1200" kern="1200" dirty="0">
                <a:solidFill>
                  <a:schemeClr val="tx1"/>
                </a:solidFill>
                <a:effectLst/>
                <a:latin typeface="Franklin Gothic Medium" pitchFamily="34" charset="0"/>
                <a:ea typeface="+mn-ea"/>
                <a:cs typeface="Arial" charset="0"/>
              </a:rPr>
              <a:t>* Target-typed new</a:t>
            </a:r>
          </a:p>
          <a:p>
            <a:r>
              <a:rPr lang="en-US" sz="1200" kern="1200" dirty="0">
                <a:solidFill>
                  <a:schemeClr val="tx1"/>
                </a:solidFill>
                <a:effectLst/>
                <a:latin typeface="Franklin Gothic Medium" pitchFamily="34" charset="0"/>
                <a:ea typeface="+mn-ea"/>
                <a:cs typeface="Arial" charset="0"/>
              </a:rPr>
              <a:t>* Relax ordering of ref and partial modifiers</a:t>
            </a:r>
          </a:p>
          <a:p>
            <a:r>
              <a:rPr lang="en-US" sz="1200" kern="1200" dirty="0">
                <a:solidFill>
                  <a:schemeClr val="tx1"/>
                </a:solidFill>
                <a:effectLst/>
                <a:latin typeface="Franklin Gothic Medium" pitchFamily="34" charset="0"/>
                <a:ea typeface="+mn-ea"/>
                <a:cs typeface="Arial" charset="0"/>
              </a:rPr>
              <a:t>* Parameter null-checking</a:t>
            </a:r>
          </a:p>
          <a:p>
            <a:r>
              <a:rPr lang="en-US" sz="1200" kern="1200" dirty="0">
                <a:solidFill>
                  <a:schemeClr val="tx1"/>
                </a:solidFill>
                <a:effectLst/>
                <a:latin typeface="Franklin Gothic Medium" pitchFamily="34" charset="0"/>
                <a:ea typeface="+mn-ea"/>
                <a:cs typeface="Arial" charset="0"/>
              </a:rPr>
              <a:t>* Skip locals </a:t>
            </a:r>
            <a:r>
              <a:rPr lang="en-US" sz="1200" kern="1200" dirty="0" err="1">
                <a:solidFill>
                  <a:schemeClr val="tx1"/>
                </a:solidFill>
                <a:effectLst/>
                <a:latin typeface="Franklin Gothic Medium" pitchFamily="34" charset="0"/>
                <a:ea typeface="+mn-ea"/>
                <a:cs typeface="Arial" charset="0"/>
              </a:rPr>
              <a:t>init</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Lambda discard parameters</a:t>
            </a:r>
          </a:p>
          <a:p>
            <a:r>
              <a:rPr lang="en-US" sz="1200" kern="1200" dirty="0">
                <a:solidFill>
                  <a:schemeClr val="tx1"/>
                </a:solidFill>
                <a:effectLst/>
                <a:latin typeface="Franklin Gothic Medium" pitchFamily="34" charset="0"/>
                <a:ea typeface="+mn-ea"/>
                <a:cs typeface="Arial" charset="0"/>
              </a:rPr>
              <a:t>* Native </a:t>
            </a:r>
            <a:r>
              <a:rPr lang="en-US" sz="1200" kern="1200" dirty="0" err="1">
                <a:solidFill>
                  <a:schemeClr val="tx1"/>
                </a:solidFill>
                <a:effectLst/>
                <a:latin typeface="Franklin Gothic Medium" pitchFamily="34" charset="0"/>
                <a:ea typeface="+mn-ea"/>
                <a:cs typeface="Arial" charset="0"/>
              </a:rPr>
              <a:t>ints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Attributes on local functions</a:t>
            </a:r>
          </a:p>
          <a:p>
            <a:r>
              <a:rPr lang="en-US" sz="1200" kern="1200" dirty="0">
                <a:solidFill>
                  <a:schemeClr val="tx1"/>
                </a:solidFill>
                <a:effectLst/>
                <a:latin typeface="Franklin Gothic Medium" pitchFamily="34" charset="0"/>
                <a:ea typeface="+mn-ea"/>
                <a:cs typeface="Arial" charset="0"/>
              </a:rPr>
              <a:t>* Function pointers</a:t>
            </a:r>
          </a:p>
          <a:p>
            <a:r>
              <a:rPr lang="en-US" sz="1200" kern="1200" dirty="0">
                <a:solidFill>
                  <a:schemeClr val="tx1"/>
                </a:solidFill>
                <a:effectLst/>
                <a:latin typeface="Franklin Gothic Medium" pitchFamily="34" charset="0"/>
                <a:ea typeface="+mn-ea"/>
                <a:cs typeface="Arial" charset="0"/>
              </a:rPr>
              <a:t>* Pattern matching improvements</a:t>
            </a:r>
          </a:p>
          <a:p>
            <a:r>
              <a:rPr lang="en-US" sz="1200" kern="1200" dirty="0">
                <a:solidFill>
                  <a:schemeClr val="tx1"/>
                </a:solidFill>
                <a:effectLst/>
                <a:latin typeface="Franklin Gothic Medium" pitchFamily="34" charset="0"/>
                <a:ea typeface="+mn-ea"/>
                <a:cs typeface="Arial" charset="0"/>
              </a:rPr>
              <a:t>* Static lambdas</a:t>
            </a:r>
          </a:p>
          <a:p>
            <a:r>
              <a:rPr lang="en-US" sz="1200" kern="1200" dirty="0">
                <a:solidFill>
                  <a:schemeClr val="tx1"/>
                </a:solidFill>
                <a:effectLst/>
                <a:latin typeface="Franklin Gothic Medium" pitchFamily="34" charset="0"/>
                <a:ea typeface="+mn-ea"/>
                <a:cs typeface="Arial" charset="0"/>
              </a:rPr>
              <a:t>* Records</a:t>
            </a:r>
          </a:p>
          <a:p>
            <a:r>
              <a:rPr lang="en-US" sz="1200" kern="1200" dirty="0">
                <a:solidFill>
                  <a:schemeClr val="tx1"/>
                </a:solidFill>
                <a:effectLst/>
                <a:latin typeface="Franklin Gothic Medium" pitchFamily="34" charset="0"/>
                <a:ea typeface="+mn-ea"/>
                <a:cs typeface="Arial" charset="0"/>
              </a:rPr>
              <a:t>* Target-typed conditional</a:t>
            </a:r>
          </a:p>
          <a:p>
            <a:r>
              <a:rPr lang="en-US" sz="1200" kern="1200" dirty="0">
                <a:solidFill>
                  <a:schemeClr val="tx1"/>
                </a:solidFill>
                <a:effectLst/>
                <a:latin typeface="Franklin Gothic Medium" pitchFamily="34" charset="0"/>
                <a:ea typeface="+mn-ea"/>
                <a:cs typeface="Arial" charset="0"/>
              </a:rPr>
              <a:t>* Covariant Returns</a:t>
            </a:r>
          </a:p>
          <a:p>
            <a:r>
              <a:rPr lang="en-US" sz="1200" kern="1200" dirty="0">
                <a:solidFill>
                  <a:schemeClr val="tx1"/>
                </a:solidFill>
                <a:effectLst/>
                <a:latin typeface="Franklin Gothic Medium" pitchFamily="34" charset="0"/>
                <a:ea typeface="+mn-ea"/>
                <a:cs typeface="Arial" charset="0"/>
              </a:rPr>
              <a:t>* Extension </a:t>
            </a:r>
            <a:r>
              <a:rPr lang="en-US" sz="1200" kern="1200" dirty="0" err="1">
                <a:solidFill>
                  <a:schemeClr val="tx1"/>
                </a:solidFill>
                <a:effectLst/>
                <a:latin typeface="Franklin Gothic Medium" pitchFamily="34" charset="0"/>
                <a:ea typeface="+mn-ea"/>
                <a:cs typeface="Arial" charset="0"/>
              </a:rPr>
              <a:t>GetEnumerator</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Module initializers</a:t>
            </a:r>
          </a:p>
          <a:p>
            <a:r>
              <a:rPr lang="en-US" sz="1200" kern="1200" dirty="0">
                <a:solidFill>
                  <a:schemeClr val="tx1"/>
                </a:solidFill>
                <a:effectLst/>
                <a:latin typeface="Franklin Gothic Medium" pitchFamily="34" charset="0"/>
                <a:ea typeface="+mn-ea"/>
                <a:cs typeface="Arial" charset="0"/>
              </a:rPr>
              <a:t>* Extending Partial</a:t>
            </a:r>
          </a:p>
          <a:p>
            <a:r>
              <a:rPr lang="en-US" sz="1200" kern="1200" dirty="0">
                <a:solidFill>
                  <a:schemeClr val="tx1"/>
                </a:solidFill>
                <a:effectLst/>
                <a:latin typeface="Franklin Gothic Medium" pitchFamily="34" charset="0"/>
                <a:ea typeface="+mn-ea"/>
                <a:cs typeface="Arial" charset="0"/>
              </a:rPr>
              <a:t>* Top-level statements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C#8</a:t>
            </a:r>
          </a:p>
          <a:p>
            <a:r>
              <a:rPr lang="en-US" sz="1200" kern="1200" dirty="0">
                <a:solidFill>
                  <a:schemeClr val="tx1"/>
                </a:solidFill>
                <a:effectLst/>
                <a:latin typeface="Franklin Gothic Medium" pitchFamily="34" charset="0"/>
                <a:ea typeface="+mn-ea"/>
                <a:cs typeface="Arial" charset="0"/>
              </a:rPr>
              <a:t>* Nullable reference types</a:t>
            </a:r>
          </a:p>
          <a:p>
            <a:r>
              <a:rPr lang="en-US" sz="1200" kern="1200" dirty="0">
                <a:solidFill>
                  <a:schemeClr val="tx1"/>
                </a:solidFill>
                <a:effectLst/>
                <a:latin typeface="Franklin Gothic Medium" pitchFamily="34" charset="0"/>
                <a:ea typeface="+mn-ea"/>
                <a:cs typeface="Arial" charset="0"/>
              </a:rPr>
              <a:t>	* https://github.com/dotnet/roslyn/blob/master/docs/features/nullable-reference-types.md https://github.com/dotnet/roslyn/blob/master/docs/features/nullable-metadata.md</a:t>
            </a:r>
          </a:p>
          <a:p>
            <a:r>
              <a:rPr lang="en-US" sz="1200" kern="1200" dirty="0">
                <a:solidFill>
                  <a:schemeClr val="tx1"/>
                </a:solidFill>
                <a:effectLst/>
                <a:latin typeface="Franklin Gothic Medium" pitchFamily="34" charset="0"/>
                <a:ea typeface="+mn-ea"/>
                <a:cs typeface="Arial" charset="0"/>
              </a:rPr>
              <a:t>	* https://docs.microsoft.com/en-us/dotnet/csharp/language-reference/proposals/csharp-8.0/nullable-reference-types-specification</a:t>
            </a:r>
          </a:p>
          <a:p>
            <a:r>
              <a:rPr lang="en-US" sz="1200" kern="1200" dirty="0">
                <a:solidFill>
                  <a:schemeClr val="tx1"/>
                </a:solidFill>
                <a:effectLst/>
                <a:latin typeface="Franklin Gothic Medium" pitchFamily="34" charset="0"/>
                <a:ea typeface="+mn-ea"/>
                <a:cs typeface="Arial" charset="0"/>
              </a:rPr>
              <a:t>	* .NET Docs - https://docs.microsoft.com/en-us/dotnet/csharp/nullable-references</a:t>
            </a:r>
          </a:p>
          <a:p>
            <a:r>
              <a:rPr lang="en-US" sz="1200" kern="1200" dirty="0">
                <a:solidFill>
                  <a:schemeClr val="tx1"/>
                </a:solidFill>
                <a:effectLst/>
                <a:latin typeface="Franklin Gothic Medium" pitchFamily="34" charset="0"/>
                <a:ea typeface="+mn-ea"/>
                <a:cs typeface="Arial" charset="0"/>
              </a:rPr>
              <a:t>	* Embracing nullable reference types - https://devblogs.microsoft.com/dotnet/embracing-nullable-reference-types/</a:t>
            </a:r>
          </a:p>
          <a:p>
            <a:r>
              <a:rPr lang="en-US" sz="1200" kern="1200" dirty="0">
                <a:solidFill>
                  <a:schemeClr val="tx1"/>
                </a:solidFill>
                <a:effectLst/>
                <a:latin typeface="Franklin Gothic Medium" pitchFamily="34" charset="0"/>
                <a:ea typeface="+mn-ea"/>
                <a:cs typeface="Arial" charset="0"/>
              </a:rPr>
              <a:t>	* Reserved attributes contribute to the compiler's null state static analysis - https://docs.microsoft.com/en-us/dotnet/csharp/language-reference/attributes/nullable-analysis</a:t>
            </a:r>
          </a:p>
          <a:p>
            <a:r>
              <a:rPr lang="en-US" sz="1200" kern="1200" dirty="0">
                <a:solidFill>
                  <a:schemeClr val="tx1"/>
                </a:solidFill>
                <a:effectLst/>
                <a:latin typeface="Franklin Gothic Medium" pitchFamily="34" charset="0"/>
                <a:ea typeface="+mn-ea"/>
                <a:cs typeface="Arial" charset="0"/>
              </a:rPr>
              <a:t>	* Ian Griffiths series - https://endjin.com/blog/2020/04/dotnet-csharp-8-nullable-references-non-nullable-is-the-new-default</a:t>
            </a:r>
          </a:p>
          <a:p>
            <a:r>
              <a:rPr lang="en-US" sz="1200" kern="1200" dirty="0">
                <a:solidFill>
                  <a:schemeClr val="tx1"/>
                </a:solidFill>
                <a:effectLst/>
                <a:latin typeface="Franklin Gothic Medium" pitchFamily="34" charset="0"/>
                <a:ea typeface="+mn-ea"/>
                <a:cs typeface="Arial" charset="0"/>
              </a:rPr>
              <a:t>* C# 8 Interfaces</a:t>
            </a:r>
          </a:p>
          <a:p>
            <a:r>
              <a:rPr lang="en-US" sz="1200" kern="1200" dirty="0">
                <a:solidFill>
                  <a:schemeClr val="tx1"/>
                </a:solidFill>
                <a:effectLst/>
                <a:latin typeface="Franklin Gothic Medium" pitchFamily="34" charset="0"/>
                <a:ea typeface="+mn-ea"/>
                <a:cs typeface="Arial" charset="0"/>
              </a:rPr>
              <a:t>	* Static Members - https://jeremybytes.blogspot.com/2019/12/c-8-interfaces-static-members.html</a:t>
            </a:r>
          </a:p>
          <a:p>
            <a:r>
              <a:rPr lang="en-US" sz="1200" kern="1200" dirty="0">
                <a:solidFill>
                  <a:schemeClr val="tx1"/>
                </a:solidFill>
                <a:effectLst/>
                <a:latin typeface="Franklin Gothic Medium" pitchFamily="34" charset="0"/>
                <a:ea typeface="+mn-ea"/>
                <a:cs typeface="Arial" charset="0"/>
              </a:rPr>
              <a:t>	* Public, Private, and Protected Members - https://jeremybytes.blogspot.com/2019/11/c-8-interfaces-public-private-and.html</a:t>
            </a:r>
          </a:p>
          <a:p>
            <a:r>
              <a:rPr lang="en-US" sz="1200" kern="1200" dirty="0">
                <a:solidFill>
                  <a:schemeClr val="tx1"/>
                </a:solidFill>
                <a:effectLst/>
                <a:latin typeface="Franklin Gothic Medium" pitchFamily="34" charset="0"/>
                <a:ea typeface="+mn-ea"/>
                <a:cs typeface="Arial" charset="0"/>
              </a:rPr>
              <a:t>	* Dangerous Assumptions in Default Implementation - https://jeremybytes.blogspot.com/2019/09/c-8-interfaces-dangerous-assumptions-in.html</a:t>
            </a:r>
          </a:p>
          <a:p>
            <a:r>
              <a:rPr lang="en-US" sz="1200" kern="1200" dirty="0">
                <a:solidFill>
                  <a:schemeClr val="tx1"/>
                </a:solidFill>
                <a:effectLst/>
                <a:latin typeface="Franklin Gothic Medium" pitchFamily="34" charset="0"/>
                <a:ea typeface="+mn-ea"/>
                <a:cs typeface="Arial" charset="0"/>
              </a:rPr>
              <a:t>	* A Closer Look at C# 8 Interfaces - https://jeremybytes.blogspot.com/2019/09/a-closer-look-at-c-8-interfaces.html</a:t>
            </a:r>
          </a:p>
          <a:p>
            <a:r>
              <a:rPr lang="en-US" sz="1200" kern="1200" dirty="0">
                <a:solidFill>
                  <a:schemeClr val="tx1"/>
                </a:solidFill>
                <a:effectLst/>
                <a:latin typeface="Franklin Gothic Medium" pitchFamily="34" charset="0"/>
                <a:ea typeface="+mn-ea"/>
                <a:cs typeface="Arial" charset="0"/>
              </a:rPr>
              <a:t>	* Interfaces in C# 8 are a Bit of a Mess - https://jeremybytes.blogspot.com/2019/09/interfaces-in-c-8-are-bit-of-mess.html</a:t>
            </a:r>
          </a:p>
          <a:p>
            <a:r>
              <a:rPr lang="en-US" sz="1200" kern="1200" dirty="0">
                <a:solidFill>
                  <a:schemeClr val="tx1"/>
                </a:solidFill>
                <a:effectLst/>
                <a:latin typeface="Franklin Gothic Medium" pitchFamily="34" charset="0"/>
                <a:ea typeface="+mn-ea"/>
                <a:cs typeface="Arial" charset="0"/>
              </a:rPr>
              <a:t>Essential C# 8.0 - https://www.codemag.com/article/1911112</a:t>
            </a:r>
          </a:p>
          <a:p>
            <a:r>
              <a:rPr lang="en-US" sz="1200" kern="1200" dirty="0">
                <a:solidFill>
                  <a:schemeClr val="tx1"/>
                </a:solidFill>
                <a:effectLst/>
                <a:latin typeface="Franklin Gothic Medium" pitchFamily="34" charset="0"/>
                <a:ea typeface="+mn-ea"/>
                <a:cs typeface="Arial" charset="0"/>
              </a:rPr>
              <a:t>C#, Span and async - https://blogs.endjin.com/2019/10/c-span-and-async/</a:t>
            </a:r>
          </a:p>
          <a:p>
            <a:r>
              <a:rPr lang="en-US" sz="1200" kern="1200" dirty="0">
                <a:solidFill>
                  <a:schemeClr val="tx1"/>
                </a:solidFill>
                <a:effectLst/>
                <a:latin typeface="Franklin Gothic Medium" pitchFamily="34" charset="0"/>
                <a:ea typeface="+mn-ea"/>
                <a:cs typeface="Arial" charset="0"/>
              </a:rPr>
              <a:t>C# 8.0 and .NET Standard 2.0 - Doing Unsupported Things - https://stu.dev/csharp8-doing-unsupported-things/</a:t>
            </a:r>
          </a:p>
          <a:p>
            <a:r>
              <a:rPr lang="en-US" sz="1200" kern="1200" dirty="0">
                <a:solidFill>
                  <a:schemeClr val="tx1"/>
                </a:solidFill>
                <a:effectLst/>
                <a:latin typeface="Franklin Gothic Medium" pitchFamily="34" charset="0"/>
                <a:ea typeface="+mn-ea"/>
                <a:cs typeface="Arial" charset="0"/>
              </a:rPr>
              <a:t>"deferring" in C#8 - https://twitter.com/reubenbond/status/1184135702851678208</a:t>
            </a:r>
          </a:p>
          <a:p>
            <a:r>
              <a:rPr lang="en-US" sz="1200" kern="1200" dirty="0">
                <a:solidFill>
                  <a:schemeClr val="tx1"/>
                </a:solidFill>
                <a:effectLst/>
                <a:latin typeface="Franklin Gothic Medium" pitchFamily="34" charset="0"/>
                <a:ea typeface="+mn-ea"/>
                <a:cs typeface="Arial" charset="0"/>
              </a:rPr>
              <a:t>What's New in C#8 - https://docs.microsoft.com/en-us/dotnet/csharp/whats-new/csharp-8</a:t>
            </a:r>
          </a:p>
          <a:p>
            <a:r>
              <a:rPr lang="en-US" sz="1200" kern="1200" dirty="0">
                <a:solidFill>
                  <a:schemeClr val="tx1"/>
                </a:solidFill>
                <a:effectLst/>
                <a:latin typeface="Franklin Gothic Medium" pitchFamily="34" charset="0"/>
                <a:ea typeface="+mn-ea"/>
                <a:cs typeface="Arial" charset="0"/>
              </a:rPr>
              <a:t>This is how you get rid of null reference exceptions forever - https://channel9.msdn.com/Shows/On-NET/This-is-how-you-get-rid-of-null-reference-exceptions-forever</a:t>
            </a:r>
          </a:p>
          <a:p>
            <a:r>
              <a:rPr lang="en-US" sz="1200" kern="1200" dirty="0">
                <a:solidFill>
                  <a:schemeClr val="tx1"/>
                </a:solidFill>
                <a:effectLst/>
                <a:latin typeface="Franklin Gothic Medium" pitchFamily="34" charset="0"/>
                <a:ea typeface="+mn-ea"/>
                <a:cs typeface="Arial" charset="0"/>
              </a:rPr>
              <a:t>Alignment with C# 8 Switch Expressions - https://csharp.christiannagel.com/2019/09/17/switchexpressionalign/</a:t>
            </a:r>
          </a:p>
          <a:p>
            <a:r>
              <a:rPr lang="en-US" sz="1200" kern="1200" dirty="0">
                <a:solidFill>
                  <a:schemeClr val="tx1"/>
                </a:solidFill>
                <a:effectLst/>
                <a:latin typeface="Franklin Gothic Medium" pitchFamily="34" charset="0"/>
                <a:ea typeface="+mn-ea"/>
                <a:cs typeface="Arial" charset="0"/>
              </a:rPr>
              <a:t>Async Streams – A Look at New Language Features in C# 8 - https://blog.jetbrains.com/dotnet/2019/09/16/async-streams-look-new-language-features-c-8/</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DIM</a:t>
            </a:r>
          </a:p>
          <a:p>
            <a:r>
              <a:rPr lang="en-US" sz="1200" kern="1200" dirty="0">
                <a:solidFill>
                  <a:schemeClr val="tx1"/>
                </a:solidFill>
                <a:effectLst/>
                <a:latin typeface="Franklin Gothic Medium" pitchFamily="34" charset="0"/>
                <a:ea typeface="+mn-ea"/>
                <a:cs typeface="Arial" charset="0"/>
              </a:rPr>
              <a:t>	Default Interface Members and Inheritance - https://daveaglick.com/posts/default-interface-members-and-inheritance</a:t>
            </a:r>
          </a:p>
          <a:p>
            <a:r>
              <a:rPr lang="en-US" sz="1200" kern="1200" dirty="0">
                <a:solidFill>
                  <a:schemeClr val="tx1"/>
                </a:solidFill>
                <a:effectLst/>
                <a:latin typeface="Franklin Gothic Medium" pitchFamily="34" charset="0"/>
                <a:ea typeface="+mn-ea"/>
                <a:cs typeface="Arial" charset="0"/>
              </a:rPr>
              <a:t>	Default Interface Members, What Are They Good For? - https://daveaglick.com/posts/default-interface-members-what-are-they-good-for</a:t>
            </a:r>
          </a:p>
          <a:p>
            <a:r>
              <a:rPr lang="en-US" sz="1200" kern="1200" dirty="0">
                <a:solidFill>
                  <a:schemeClr val="tx1"/>
                </a:solidFill>
                <a:effectLst/>
                <a:latin typeface="Franklin Gothic Medium" pitchFamily="34" charset="0"/>
                <a:ea typeface="+mn-ea"/>
                <a:cs typeface="Arial" charset="0"/>
              </a:rPr>
              <a:t>Update libraries to use nullable reference types and communicate nullable rules to callers - https://docs.microsoft.com/en-us/dotnet/csharp/nullable-attributes</a:t>
            </a:r>
          </a:p>
          <a:p>
            <a:r>
              <a:rPr lang="en-US" sz="1200" kern="1200" dirty="0">
                <a:solidFill>
                  <a:schemeClr val="tx1"/>
                </a:solidFill>
                <a:effectLst/>
                <a:latin typeface="Franklin Gothic Medium" pitchFamily="34" charset="0"/>
                <a:ea typeface="+mn-ea"/>
                <a:cs typeface="Arial" charset="0"/>
              </a:rPr>
              <a:t>Try out Nullable Reference Types - https://devblogs.microsoft.com/dotnet/try-out-nullable-reference-types/</a:t>
            </a:r>
          </a:p>
          <a:p>
            <a:r>
              <a:rPr lang="en-US" sz="1200" kern="1200" dirty="0">
                <a:solidFill>
                  <a:schemeClr val="tx1"/>
                </a:solidFill>
                <a:effectLst/>
                <a:latin typeface="Franklin Gothic Medium" pitchFamily="34" charset="0"/>
                <a:ea typeface="+mn-ea"/>
                <a:cs typeface="Arial" charset="0"/>
              </a:rPr>
              <a:t>C# 8 Pattern Matching Enhancements - https://www.infoq.com/news/2019/06/CSharp-8-Pattern-Matching/</a:t>
            </a:r>
          </a:p>
          <a:p>
            <a:r>
              <a:rPr lang="en-US" sz="1200" kern="1200" dirty="0">
                <a:solidFill>
                  <a:schemeClr val="tx1"/>
                </a:solidFill>
                <a:effectLst/>
                <a:latin typeface="Franklin Gothic Medium" pitchFamily="34" charset="0"/>
                <a:ea typeface="+mn-ea"/>
                <a:cs typeface="Arial" charset="0"/>
              </a:rPr>
              <a:t>Tutorial: Using pattern matching features to extend data types - https://docs.microsoft.com/en-us/dotnet/csharp/tutorials/pattern-matching</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6947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18809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204889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async/await, making asynchronous/concurrent programming easier.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1184073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77914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137196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6084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1/16/2021</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1/16/2021</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5</a:t>
            </a:r>
          </a:p>
        </p:txBody>
      </p:sp>
      <p:graphicFrame>
        <p:nvGraphicFramePr>
          <p:cNvPr id="11" name="Content Placeholder 4">
            <a:extLst>
              <a:ext uri="{FF2B5EF4-FFF2-40B4-BE49-F238E27FC236}">
                <a16:creationId xmlns:a16="http://schemas.microsoft.com/office/drawing/2014/main" id="{06FDFE9A-3AA8-468C-A5E0-226EB2173959}"/>
              </a:ext>
            </a:extLst>
          </p:cNvPr>
          <p:cNvGraphicFramePr>
            <a:graphicFrameLocks noGrp="1"/>
          </p:cNvGraphicFramePr>
          <p:nvPr>
            <p:ph idx="1"/>
            <p:extLst>
              <p:ext uri="{D42A27DB-BD31-4B8C-83A1-F6EECF244321}">
                <p14:modId xmlns:p14="http://schemas.microsoft.com/office/powerpoint/2010/main" val="1369369111"/>
              </p:ext>
            </p:extLst>
          </p:nvPr>
        </p:nvGraphicFramePr>
        <p:xfrm>
          <a:off x="432154" y="2138126"/>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119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3" name="Picture 2">
            <a:extLst>
              <a:ext uri="{FF2B5EF4-FFF2-40B4-BE49-F238E27FC236}">
                <a16:creationId xmlns:a16="http://schemas.microsoft.com/office/drawing/2014/main" id="{B6092357-1CBC-436C-93CD-254D9003295A}"/>
              </a:ext>
            </a:extLst>
          </p:cNvPr>
          <p:cNvPicPr>
            <a:picLocks noChangeAspect="1"/>
          </p:cNvPicPr>
          <p:nvPr/>
        </p:nvPicPr>
        <p:blipFill>
          <a:blip r:embed="rId3"/>
          <a:stretch>
            <a:fillRect/>
          </a:stretch>
        </p:blipFill>
        <p:spPr>
          <a:xfrm>
            <a:off x="629870" y="1921933"/>
            <a:ext cx="10932260" cy="3801304"/>
          </a:xfrm>
          <a:prstGeom prst="rect">
            <a:avLst/>
          </a:prstGeom>
        </p:spPr>
      </p:pic>
    </p:spTree>
    <p:extLst>
      <p:ext uri="{BB962C8B-B14F-4D97-AF65-F5344CB8AC3E}">
        <p14:creationId xmlns:p14="http://schemas.microsoft.com/office/powerpoint/2010/main" val="78797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5" name="Picture 4">
            <a:extLst>
              <a:ext uri="{FF2B5EF4-FFF2-40B4-BE49-F238E27FC236}">
                <a16:creationId xmlns:a16="http://schemas.microsoft.com/office/drawing/2014/main" id="{15BEFBD1-953D-4F7E-9503-ED2262DD6A62}"/>
              </a:ext>
            </a:extLst>
          </p:cNvPr>
          <p:cNvPicPr>
            <a:picLocks noChangeAspect="1"/>
          </p:cNvPicPr>
          <p:nvPr/>
        </p:nvPicPr>
        <p:blipFill>
          <a:blip r:embed="rId3"/>
          <a:stretch>
            <a:fillRect/>
          </a:stretch>
        </p:blipFill>
        <p:spPr>
          <a:xfrm>
            <a:off x="2979957" y="1409885"/>
            <a:ext cx="6232085" cy="4812986"/>
          </a:xfrm>
          <a:prstGeom prst="rect">
            <a:avLst/>
          </a:prstGeom>
        </p:spPr>
      </p:pic>
    </p:spTree>
    <p:extLst>
      <p:ext uri="{BB962C8B-B14F-4D97-AF65-F5344CB8AC3E}">
        <p14:creationId xmlns:p14="http://schemas.microsoft.com/office/powerpoint/2010/main" val="330233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702906-D6F7-4B02-B848-FAF107A4ED98}"/>
              </a:ext>
            </a:extLst>
          </p:cNvPr>
          <p:cNvPicPr>
            <a:picLocks noChangeAspect="1"/>
          </p:cNvPicPr>
          <p:nvPr/>
        </p:nvPicPr>
        <p:blipFill>
          <a:blip r:embed="rId3"/>
          <a:stretch>
            <a:fillRect/>
          </a:stretch>
        </p:blipFill>
        <p:spPr>
          <a:xfrm>
            <a:off x="0" y="1435253"/>
            <a:ext cx="12192000" cy="4843337"/>
          </a:xfrm>
          <a:prstGeom prst="rect">
            <a:avLst/>
          </a:prstGeom>
        </p:spPr>
      </p:pic>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grpSp>
        <p:nvGrpSpPr>
          <p:cNvPr id="4" name="Group 3">
            <a:extLst>
              <a:ext uri="{FF2B5EF4-FFF2-40B4-BE49-F238E27FC236}">
                <a16:creationId xmlns:a16="http://schemas.microsoft.com/office/drawing/2014/main" id="{B815DE64-C80C-44CA-AA80-25C07DBBA1A4}"/>
              </a:ext>
            </a:extLst>
          </p:cNvPr>
          <p:cNvGrpSpPr/>
          <p:nvPr/>
        </p:nvGrpSpPr>
        <p:grpSpPr>
          <a:xfrm>
            <a:off x="2474578" y="3384857"/>
            <a:ext cx="7518516" cy="1032664"/>
            <a:chOff x="2892596" y="3251292"/>
            <a:chExt cx="7518516" cy="1032664"/>
          </a:xfrm>
        </p:grpSpPr>
        <p:pic>
          <p:nvPicPr>
            <p:cNvPr id="7" name="Picture 6">
              <a:extLst>
                <a:ext uri="{FF2B5EF4-FFF2-40B4-BE49-F238E27FC236}">
                  <a16:creationId xmlns:a16="http://schemas.microsoft.com/office/drawing/2014/main" id="{E28AA7D5-E8C4-4CF1-8132-213BDD57C0AD}"/>
                </a:ext>
              </a:extLst>
            </p:cNvPr>
            <p:cNvPicPr>
              <a:picLocks noChangeAspect="1"/>
            </p:cNvPicPr>
            <p:nvPr/>
          </p:nvPicPr>
          <p:blipFill>
            <a:blip r:embed="rId4"/>
            <a:stretch>
              <a:fillRect/>
            </a:stretch>
          </p:blipFill>
          <p:spPr>
            <a:xfrm>
              <a:off x="2892596" y="3251292"/>
              <a:ext cx="7518516" cy="1032664"/>
            </a:xfrm>
            <a:prstGeom prst="rect">
              <a:avLst/>
            </a:prstGeom>
            <a:ln w="25400">
              <a:solidFill>
                <a:schemeClr val="accent1">
                  <a:shade val="50000"/>
                </a:schemeClr>
              </a:solidFill>
            </a:ln>
          </p:spPr>
        </p:pic>
        <p:sp>
          <p:nvSpPr>
            <p:cNvPr id="8" name="Rectangle 7">
              <a:extLst>
                <a:ext uri="{FF2B5EF4-FFF2-40B4-BE49-F238E27FC236}">
                  <a16:creationId xmlns:a16="http://schemas.microsoft.com/office/drawing/2014/main" id="{FD92E1B1-10F0-4372-A698-B6C085187736}"/>
                </a:ext>
              </a:extLst>
            </p:cNvPr>
            <p:cNvSpPr/>
            <p:nvPr/>
          </p:nvSpPr>
          <p:spPr>
            <a:xfrm>
              <a:off x="6369863" y="354514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615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6</a:t>
            </a:r>
          </a:p>
        </p:txBody>
      </p:sp>
      <p:graphicFrame>
        <p:nvGraphicFramePr>
          <p:cNvPr id="10" name="Content Placeholder 5">
            <a:extLst>
              <a:ext uri="{FF2B5EF4-FFF2-40B4-BE49-F238E27FC236}">
                <a16:creationId xmlns:a16="http://schemas.microsoft.com/office/drawing/2014/main" id="{BEE96E58-8398-4135-A7A2-CE5E9555BCFD}"/>
              </a:ext>
            </a:extLst>
          </p:cNvPr>
          <p:cNvGraphicFramePr>
            <a:graphicFrameLocks noGrp="1"/>
          </p:cNvGraphicFramePr>
          <p:nvPr>
            <p:ph idx="1"/>
            <p:extLst>
              <p:ext uri="{D42A27DB-BD31-4B8C-83A1-F6EECF244321}">
                <p14:modId xmlns:p14="http://schemas.microsoft.com/office/powerpoint/2010/main" val="2363252450"/>
              </p:ext>
            </p:extLst>
          </p:nvPr>
        </p:nvGraphicFramePr>
        <p:xfrm>
          <a:off x="483525" y="2332234"/>
          <a:ext cx="11465320" cy="3875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54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7</a:t>
            </a:r>
          </a:p>
        </p:txBody>
      </p:sp>
      <p:graphicFrame>
        <p:nvGraphicFramePr>
          <p:cNvPr id="9" name="Content Placeholder 4">
            <a:extLst>
              <a:ext uri="{FF2B5EF4-FFF2-40B4-BE49-F238E27FC236}">
                <a16:creationId xmlns:a16="http://schemas.microsoft.com/office/drawing/2014/main" id="{2DCC4DC6-2317-4915-8DD6-E1CE7CFFDFFF}"/>
              </a:ext>
            </a:extLst>
          </p:cNvPr>
          <p:cNvGraphicFramePr>
            <a:graphicFrameLocks/>
          </p:cNvGraphicFramePr>
          <p:nvPr>
            <p:extLst>
              <p:ext uri="{D42A27DB-BD31-4B8C-83A1-F6EECF244321}">
                <p14:modId xmlns:p14="http://schemas.microsoft.com/office/powerpoint/2010/main" val="3716212554"/>
              </p:ext>
            </p:extLst>
          </p:nvPr>
        </p:nvGraphicFramePr>
        <p:xfrm>
          <a:off x="432154" y="2178121"/>
          <a:ext cx="11430000" cy="3750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23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7.1</a:t>
            </a:r>
          </a:p>
        </p:txBody>
      </p:sp>
      <p:graphicFrame>
        <p:nvGraphicFramePr>
          <p:cNvPr id="6" name="Content Placeholder 6">
            <a:extLst>
              <a:ext uri="{FF2B5EF4-FFF2-40B4-BE49-F238E27FC236}">
                <a16:creationId xmlns:a16="http://schemas.microsoft.com/office/drawing/2014/main" id="{5DB3C4D5-D082-44A9-BAD4-91ABD7894C8A}"/>
              </a:ext>
            </a:extLst>
          </p:cNvPr>
          <p:cNvGraphicFramePr>
            <a:graphicFrameLocks noGrp="1"/>
          </p:cNvGraphicFramePr>
          <p:nvPr>
            <p:ph idx="1"/>
            <p:extLst>
              <p:ext uri="{D42A27DB-BD31-4B8C-83A1-F6EECF244321}">
                <p14:modId xmlns:p14="http://schemas.microsoft.com/office/powerpoint/2010/main" val="2796601757"/>
              </p:ext>
            </p:extLst>
          </p:nvPr>
        </p:nvGraphicFramePr>
        <p:xfrm>
          <a:off x="432154" y="2178121"/>
          <a:ext cx="11430000" cy="354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56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https://github.com/dotnet/csharplang/blob/master/Language-Version-History.md#c-72---visual-studio-2017-version-155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7.2</a:t>
            </a:r>
          </a:p>
        </p:txBody>
      </p:sp>
      <p:graphicFrame>
        <p:nvGraphicFramePr>
          <p:cNvPr id="9" name="Content Placeholder 6">
            <a:extLst>
              <a:ext uri="{FF2B5EF4-FFF2-40B4-BE49-F238E27FC236}">
                <a16:creationId xmlns:a16="http://schemas.microsoft.com/office/drawing/2014/main" id="{F7F11773-C5E6-42D1-AE44-52A965DCB23C}"/>
              </a:ext>
            </a:extLst>
          </p:cNvPr>
          <p:cNvGraphicFramePr>
            <a:graphicFrameLocks noGrp="1"/>
          </p:cNvGraphicFramePr>
          <p:nvPr>
            <p:ph idx="1"/>
            <p:extLst>
              <p:ext uri="{D42A27DB-BD31-4B8C-83A1-F6EECF244321}">
                <p14:modId xmlns:p14="http://schemas.microsoft.com/office/powerpoint/2010/main" val="3571195197"/>
              </p:ext>
            </p:extLst>
          </p:nvPr>
        </p:nvGraphicFramePr>
        <p:xfrm>
          <a:off x="432154" y="20662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61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7.3</a:t>
            </a:r>
          </a:p>
        </p:txBody>
      </p:sp>
      <p:graphicFrame>
        <p:nvGraphicFramePr>
          <p:cNvPr id="10" name="Content Placeholder 6">
            <a:extLst>
              <a:ext uri="{FF2B5EF4-FFF2-40B4-BE49-F238E27FC236}">
                <a16:creationId xmlns:a16="http://schemas.microsoft.com/office/drawing/2014/main" id="{E1ADDBE7-75A7-4182-A861-F342508DC4FB}"/>
              </a:ext>
            </a:extLst>
          </p:cNvPr>
          <p:cNvGraphicFramePr>
            <a:graphicFrameLocks noGrp="1"/>
          </p:cNvGraphicFramePr>
          <p:nvPr>
            <p:ph idx="1"/>
            <p:extLst>
              <p:ext uri="{D42A27DB-BD31-4B8C-83A1-F6EECF244321}">
                <p14:modId xmlns:p14="http://schemas.microsoft.com/office/powerpoint/2010/main" val="4197660114"/>
              </p:ext>
            </p:extLst>
          </p:nvPr>
        </p:nvGraphicFramePr>
        <p:xfrm>
          <a:off x="432154" y="2127847"/>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92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https://github.com/dotnet/csharplang/blob/master/Language-Version-History.md#c-80---net-core-30-and-visual-studio-2019-version-163</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8</a:t>
            </a:r>
          </a:p>
        </p:txBody>
      </p:sp>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4193545010"/>
              </p:ext>
            </p:extLst>
          </p:nvPr>
        </p:nvGraphicFramePr>
        <p:xfrm>
          <a:off x="432154" y="2168944"/>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5702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https://twitter.com/dotMorten/status/1105343335164596224?s=09</a:t>
            </a:r>
          </a:p>
        </p:txBody>
      </p:sp>
      <p:pic>
        <p:nvPicPr>
          <p:cNvPr id="10" name="Picture 9">
            <a:extLst>
              <a:ext uri="{FF2B5EF4-FFF2-40B4-BE49-F238E27FC236}">
                <a16:creationId xmlns:a16="http://schemas.microsoft.com/office/drawing/2014/main" id="{7848FF87-36C6-4EE1-8D55-A3CCC4E7C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925" y="1690688"/>
            <a:ext cx="8884149" cy="4373618"/>
          </a:xfrm>
          <a:prstGeom prst="rect">
            <a:avLst/>
          </a:prstGeom>
        </p:spPr>
      </p:pic>
    </p:spTree>
    <p:extLst>
      <p:ext uri="{BB962C8B-B14F-4D97-AF65-F5344CB8AC3E}">
        <p14:creationId xmlns:p14="http://schemas.microsoft.com/office/powerpoint/2010/main" val="343358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a:latin typeface="+mj-lt"/>
                <a:cs typeface="Calibri" pitchFamily="34" charset="0"/>
              </a:rPr>
              <a:t>https://github.com/dotnet/csharplang/blob/master/Language-Version-History.md#c-90---net-5-and-visual-studio-2019-version-168</a:t>
            </a:r>
            <a:endParaRPr lang="en-US" sz="1200" dirty="0">
              <a:latin typeface="+mj-lt"/>
              <a:cs typeface="Calibri" pitchFamily="34" charset="0"/>
            </a:endParaRP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9</a:t>
            </a:r>
          </a:p>
        </p:txBody>
      </p:sp>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168828737"/>
              </p:ext>
            </p:extLst>
          </p:nvPr>
        </p:nvGraphicFramePr>
        <p:xfrm>
          <a:off x="432154" y="2168944"/>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598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C#9 Features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2689825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Future Directions</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5" name="Picture 4">
            <a:extLst>
              <a:ext uri="{FF2B5EF4-FFF2-40B4-BE49-F238E27FC236}">
                <a16:creationId xmlns:a16="http://schemas.microsoft.com/office/drawing/2014/main" id="{9C508CF9-6CD9-402B-893A-8C5E2D3EF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93" y="1690688"/>
            <a:ext cx="3673814" cy="4408577"/>
          </a:xfrm>
          <a:prstGeom prst="rect">
            <a:avLst/>
          </a:prstGeom>
        </p:spPr>
      </p:pic>
    </p:spTree>
    <p:extLst>
      <p:ext uri="{BB962C8B-B14F-4D97-AF65-F5344CB8AC3E}">
        <p14:creationId xmlns:p14="http://schemas.microsoft.com/office/powerpoint/2010/main" val="1577184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9FE110C4-1CC3-4CC9-A826-081F360FE909}"/>
              </a:ext>
            </a:extLst>
          </p:cNvPr>
          <p:cNvSpPr>
            <a:spLocks noGrp="1"/>
          </p:cNvSpPr>
          <p:nvPr>
            <p:ph idx="1"/>
          </p:nvPr>
        </p:nvSpPr>
        <p:spPr/>
        <p:txBody>
          <a:bodyPr>
            <a:normAutofit lnSpcReduction="10000"/>
          </a:bodyPr>
          <a:lstStyle/>
          <a:p>
            <a:r>
              <a:rPr lang="en-US" sz="4000" dirty="0"/>
              <a:t>C# Next</a:t>
            </a:r>
          </a:p>
          <a:p>
            <a:pPr lvl="1"/>
            <a:r>
              <a:rPr lang="en-US" sz="3600" dirty="0"/>
              <a:t>Relax ordering of ref and partial modifiers</a:t>
            </a:r>
          </a:p>
          <a:p>
            <a:pPr lvl="1"/>
            <a:r>
              <a:rPr lang="en-US" sz="3600" dirty="0"/>
              <a:t>Parameter null-checking</a:t>
            </a:r>
          </a:p>
          <a:p>
            <a:pPr lvl="1"/>
            <a:r>
              <a:rPr lang="en-US" sz="3600" dirty="0"/>
              <a:t>Caller expression attribute</a:t>
            </a:r>
          </a:p>
          <a:p>
            <a:pPr lvl="1"/>
            <a:r>
              <a:rPr lang="en-US" sz="3600" b="1" dirty="0"/>
              <a:t>Generic attributes</a:t>
            </a:r>
          </a:p>
          <a:p>
            <a:pPr lvl="1"/>
            <a:r>
              <a:rPr lang="en-US" sz="3600" dirty="0"/>
              <a:t>Default in deconstruction</a:t>
            </a:r>
          </a:p>
          <a:p>
            <a:pPr lvl="1"/>
            <a:r>
              <a:rPr lang="en-US" sz="3600" dirty="0"/>
              <a:t>Constant Interpolated Strings</a:t>
            </a:r>
          </a:p>
          <a:p>
            <a:pPr lvl="1"/>
            <a:r>
              <a:rPr lang="en-US" sz="3600" dirty="0"/>
              <a:t>Mix declarations and variables in deconstruction</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https://github.com/dotnet/roslyn/blob/master/docs/Language%20Feature%20Status.md#c-next</a:t>
            </a:r>
          </a:p>
        </p:txBody>
      </p:sp>
    </p:spTree>
    <p:extLst>
      <p:ext uri="{BB962C8B-B14F-4D97-AF65-F5344CB8AC3E}">
        <p14:creationId xmlns:p14="http://schemas.microsoft.com/office/powerpoint/2010/main" val="334541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https://github.com/dotnet/csharplang/blob/master/README.md#milestones</a:t>
            </a:r>
          </a:p>
        </p:txBody>
      </p:sp>
      <p:pic>
        <p:nvPicPr>
          <p:cNvPr id="6" name="Picture 5">
            <a:extLst>
              <a:ext uri="{FF2B5EF4-FFF2-40B4-BE49-F238E27FC236}">
                <a16:creationId xmlns:a16="http://schemas.microsoft.com/office/drawing/2014/main" id="{937CEDB5-25B5-4245-9289-92F2F2DCB1D0}"/>
              </a:ext>
            </a:extLst>
          </p:cNvPr>
          <p:cNvPicPr>
            <a:picLocks noChangeAspect="1"/>
          </p:cNvPicPr>
          <p:nvPr/>
        </p:nvPicPr>
        <p:blipFill>
          <a:blip r:embed="rId3"/>
          <a:stretch>
            <a:fillRect/>
          </a:stretch>
        </p:blipFill>
        <p:spPr>
          <a:xfrm>
            <a:off x="738727" y="1508361"/>
            <a:ext cx="10714546" cy="4800523"/>
          </a:xfrm>
          <a:prstGeom prst="rect">
            <a:avLst/>
          </a:prstGeom>
        </p:spPr>
      </p:pic>
    </p:spTree>
    <p:extLst>
      <p:ext uri="{BB962C8B-B14F-4D97-AF65-F5344CB8AC3E}">
        <p14:creationId xmlns:p14="http://schemas.microsoft.com/office/powerpoint/2010/main" val="597887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https://github.com/dotnet/csharplang/milestone/19</a:t>
            </a:r>
          </a:p>
        </p:txBody>
      </p:sp>
      <p:pic>
        <p:nvPicPr>
          <p:cNvPr id="4" name="Picture 3">
            <a:extLst>
              <a:ext uri="{FF2B5EF4-FFF2-40B4-BE49-F238E27FC236}">
                <a16:creationId xmlns:a16="http://schemas.microsoft.com/office/drawing/2014/main" id="{7ED07CA1-AA18-41A0-981E-00CD5865EC2D}"/>
              </a:ext>
            </a:extLst>
          </p:cNvPr>
          <p:cNvPicPr>
            <a:picLocks noChangeAspect="1"/>
          </p:cNvPicPr>
          <p:nvPr/>
        </p:nvPicPr>
        <p:blipFill>
          <a:blip r:embed="rId3"/>
          <a:stretch>
            <a:fillRect/>
          </a:stretch>
        </p:blipFill>
        <p:spPr>
          <a:xfrm>
            <a:off x="2346775" y="1690688"/>
            <a:ext cx="7498449" cy="4440970"/>
          </a:xfrm>
          <a:prstGeom prst="rect">
            <a:avLst/>
          </a:prstGeom>
        </p:spPr>
      </p:pic>
    </p:spTree>
    <p:extLst>
      <p:ext uri="{BB962C8B-B14F-4D97-AF65-F5344CB8AC3E}">
        <p14:creationId xmlns:p14="http://schemas.microsoft.com/office/powerpoint/2010/main" val="1486376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5" name="Picture 4">
            <a:extLst>
              <a:ext uri="{FF2B5EF4-FFF2-40B4-BE49-F238E27FC236}">
                <a16:creationId xmlns:a16="http://schemas.microsoft.com/office/drawing/2014/main" id="{C7398C88-20FC-4540-A656-C1C6FA062A54}"/>
              </a:ext>
            </a:extLst>
          </p:cNvPr>
          <p:cNvPicPr>
            <a:picLocks noChangeAspect="1"/>
          </p:cNvPicPr>
          <p:nvPr/>
        </p:nvPicPr>
        <p:blipFill>
          <a:blip r:embed="rId3"/>
          <a:stretch>
            <a:fillRect/>
          </a:stretch>
        </p:blipFill>
        <p:spPr>
          <a:xfrm>
            <a:off x="475217" y="1595145"/>
            <a:ext cx="11241565" cy="4429596"/>
          </a:xfrm>
          <a:prstGeom prst="rect">
            <a:avLst/>
          </a:prstGeom>
        </p:spPr>
      </p:pic>
    </p:spTree>
    <p:extLst>
      <p:ext uri="{BB962C8B-B14F-4D97-AF65-F5344CB8AC3E}">
        <p14:creationId xmlns:p14="http://schemas.microsoft.com/office/powerpoint/2010/main" val="3749973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5" name="Picture 4">
            <a:extLst>
              <a:ext uri="{FF2B5EF4-FFF2-40B4-BE49-F238E27FC236}">
                <a16:creationId xmlns:a16="http://schemas.microsoft.com/office/drawing/2014/main" id="{BA44CA2B-D619-423A-8519-99B70E09F972}"/>
              </a:ext>
            </a:extLst>
          </p:cNvPr>
          <p:cNvPicPr>
            <a:picLocks noChangeAspect="1"/>
          </p:cNvPicPr>
          <p:nvPr/>
        </p:nvPicPr>
        <p:blipFill>
          <a:blip r:embed="rId3"/>
          <a:stretch>
            <a:fillRect/>
          </a:stretch>
        </p:blipFill>
        <p:spPr>
          <a:xfrm>
            <a:off x="1832166" y="1582207"/>
            <a:ext cx="8527668" cy="4559165"/>
          </a:xfrm>
          <a:prstGeom prst="rect">
            <a:avLst/>
          </a:prstGeom>
        </p:spPr>
      </p:pic>
    </p:spTree>
    <p:extLst>
      <p:ext uri="{BB962C8B-B14F-4D97-AF65-F5344CB8AC3E}">
        <p14:creationId xmlns:p14="http://schemas.microsoft.com/office/powerpoint/2010/main" val="1993236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pic>
        <p:nvPicPr>
          <p:cNvPr id="7" name="Picture 6">
            <a:extLst>
              <a:ext uri="{FF2B5EF4-FFF2-40B4-BE49-F238E27FC236}">
                <a16:creationId xmlns:a16="http://schemas.microsoft.com/office/drawing/2014/main" id="{A83D1164-9253-479E-8532-6B2BE7FBDF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262" y="1386344"/>
            <a:ext cx="7173476" cy="4777535"/>
          </a:xfrm>
          <a:prstGeom prst="rect">
            <a:avLst/>
          </a:prstGeom>
        </p:spPr>
      </p:pic>
    </p:spTree>
    <p:extLst>
      <p:ext uri="{BB962C8B-B14F-4D97-AF65-F5344CB8AC3E}">
        <p14:creationId xmlns:p14="http://schemas.microsoft.com/office/powerpoint/2010/main" val="479162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https://github.com/JasonBock/WhatsNewInCSharp9</a:t>
            </a:r>
          </a:p>
          <a:p>
            <a:pPr marL="68580" indent="0" algn="ctr">
              <a:buNone/>
            </a:pPr>
            <a:r>
              <a:rPr lang="en-US" sz="2400" dirty="0"/>
              <a:t>https://github.com/JasonBock/InlineMapping</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292709"/>
            <a:ext cx="9670912" cy="1565291"/>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https://github.com/JasonBock/WhatsNewInCSharp9</a:t>
            </a:r>
          </a:p>
          <a:p>
            <a:pPr marL="285750" indent="-285750">
              <a:buClr>
                <a:schemeClr val="tx1"/>
              </a:buClr>
              <a:buFont typeface="Arial" panose="020B0604020202020204" pitchFamily="34" charset="0"/>
              <a:buChar char="•"/>
            </a:pPr>
            <a:r>
              <a:rPr lang="en-US" dirty="0"/>
              <a:t>https://github.com/JasonBock/InlineMapping</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Language Evolution</a:t>
            </a:r>
          </a:p>
          <a:p>
            <a:r>
              <a:rPr lang="en-US" dirty="0"/>
              <a:t>C#9 Features</a:t>
            </a:r>
          </a:p>
          <a:p>
            <a:r>
              <a:rPr lang="en-US" dirty="0"/>
              <a:t>Future Directions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4201267" y="4569727"/>
            <a:ext cx="6724084" cy="1569660"/>
          </a:xfrm>
          <a:prstGeom prst="rect">
            <a:avLst/>
          </a:prstGeom>
          <a:noFill/>
        </p:spPr>
        <p:txBody>
          <a:bodyPr wrap="none" rtlCol="0">
            <a:spAutoFit/>
          </a:bodyPr>
          <a:lstStyle/>
          <a:p>
            <a:pPr algn="ctr"/>
            <a:r>
              <a:rPr lang="en-US" sz="2400" dirty="0"/>
              <a:t>Remember…</a:t>
            </a:r>
          </a:p>
          <a:p>
            <a:pPr algn="ctr"/>
            <a:r>
              <a:rPr lang="en-US" sz="2400" dirty="0"/>
              <a:t>https://github.com/JasonBock/WhatsNewInCSharp9</a:t>
            </a:r>
          </a:p>
          <a:p>
            <a:pPr algn="ctr"/>
            <a:r>
              <a:rPr lang="en-US" sz="2400" dirty="0"/>
              <a:t>https://github.com/JasonBock/InlineMapping</a:t>
            </a:r>
          </a:p>
          <a:p>
            <a:pPr algn="ct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
        <p:nvSpPr>
          <p:cNvPr id="5" name="TextBox 4">
            <a:extLst>
              <a:ext uri="{FF2B5EF4-FFF2-40B4-BE49-F238E27FC236}">
                <a16:creationId xmlns:a16="http://schemas.microsoft.com/office/drawing/2014/main" id="{E090012D-2950-493B-AF3F-AA8E53E7CF60}"/>
              </a:ext>
            </a:extLst>
          </p:cNvPr>
          <p:cNvSpPr txBox="1"/>
          <p:nvPr/>
        </p:nvSpPr>
        <p:spPr>
          <a:xfrm>
            <a:off x="5056293" y="5109909"/>
            <a:ext cx="2079415" cy="646331"/>
          </a:xfrm>
          <a:prstGeom prst="rect">
            <a:avLst/>
          </a:prstGeom>
          <a:noFill/>
        </p:spPr>
        <p:txBody>
          <a:bodyPr wrap="none" rtlCol="0">
            <a:spAutoFit/>
          </a:bodyPr>
          <a:lstStyle/>
          <a:p>
            <a:r>
              <a:rPr lang="en-US" sz="3600" dirty="0"/>
              <a:t>Est. 2002</a:t>
            </a:r>
          </a:p>
        </p:txBody>
      </p:sp>
      <p:pic>
        <p:nvPicPr>
          <p:cNvPr id="6" name="Picture 5">
            <a:extLst>
              <a:ext uri="{FF2B5EF4-FFF2-40B4-BE49-F238E27FC236}">
                <a16:creationId xmlns:a16="http://schemas.microsoft.com/office/drawing/2014/main" id="{14598922-6D3B-4131-912E-7CE9F7F06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227" y="1953227"/>
            <a:ext cx="2951546" cy="2951546"/>
          </a:xfrm>
          <a:prstGeom prst="rect">
            <a:avLst/>
          </a:prstGeom>
        </p:spPr>
      </p:pic>
    </p:spTree>
    <p:extLst>
      <p:ext uri="{BB962C8B-B14F-4D97-AF65-F5344CB8AC3E}">
        <p14:creationId xmlns:p14="http://schemas.microsoft.com/office/powerpoint/2010/main" val="429423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graphicFrame>
        <p:nvGraphicFramePr>
          <p:cNvPr id="7" name="Content Placeholder 5">
            <a:extLst>
              <a:ext uri="{FF2B5EF4-FFF2-40B4-BE49-F238E27FC236}">
                <a16:creationId xmlns:a16="http://schemas.microsoft.com/office/drawing/2014/main" id="{DCDCB785-658B-4F1E-AB7A-57822DF80E6D}"/>
              </a:ext>
            </a:extLst>
          </p:cNvPr>
          <p:cNvGraphicFramePr>
            <a:graphicFrameLocks noGrp="1"/>
          </p:cNvGraphicFramePr>
          <p:nvPr>
            <p:ph idx="1"/>
            <p:extLst>
              <p:ext uri="{D42A27DB-BD31-4B8C-83A1-F6EECF244321}">
                <p14:modId xmlns:p14="http://schemas.microsoft.com/office/powerpoint/2010/main" val="2633769873"/>
              </p:ext>
            </p:extLst>
          </p:nvPr>
        </p:nvGraphicFramePr>
        <p:xfrm>
          <a:off x="432154" y="219977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803699" cy="584775"/>
          </a:xfrm>
          <a:prstGeom prst="rect">
            <a:avLst/>
          </a:prstGeom>
          <a:noFill/>
        </p:spPr>
        <p:txBody>
          <a:bodyPr wrap="none" rtlCol="0">
            <a:spAutoFit/>
          </a:bodyPr>
          <a:lstStyle/>
          <a:p>
            <a:r>
              <a:rPr lang="en-US" sz="3200" dirty="0"/>
              <a:t>Version 1</a:t>
            </a:r>
          </a:p>
        </p:txBody>
      </p:sp>
    </p:spTree>
    <p:extLst>
      <p:ext uri="{BB962C8B-B14F-4D97-AF65-F5344CB8AC3E}">
        <p14:creationId xmlns:p14="http://schemas.microsoft.com/office/powerpoint/2010/main" val="189221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2</a:t>
            </a:r>
          </a:p>
        </p:txBody>
      </p:sp>
      <p:graphicFrame>
        <p:nvGraphicFramePr>
          <p:cNvPr id="9" name="Content Placeholder 4">
            <a:extLst>
              <a:ext uri="{FF2B5EF4-FFF2-40B4-BE49-F238E27FC236}">
                <a16:creationId xmlns:a16="http://schemas.microsoft.com/office/drawing/2014/main" id="{9A16DBB6-7A2F-4B80-97FC-5E9087BB9047}"/>
              </a:ext>
            </a:extLst>
          </p:cNvPr>
          <p:cNvGraphicFramePr>
            <a:graphicFrameLocks noGrp="1"/>
          </p:cNvGraphicFramePr>
          <p:nvPr>
            <p:ph idx="1"/>
            <p:extLst>
              <p:ext uri="{D42A27DB-BD31-4B8C-83A1-F6EECF244321}">
                <p14:modId xmlns:p14="http://schemas.microsoft.com/office/powerpoint/2010/main" val="502205699"/>
              </p:ext>
            </p:extLst>
          </p:nvPr>
        </p:nvGraphicFramePr>
        <p:xfrm>
          <a:off x="432154" y="2055929"/>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8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3</a:t>
            </a:r>
          </a:p>
        </p:txBody>
      </p:sp>
      <p:graphicFrame>
        <p:nvGraphicFramePr>
          <p:cNvPr id="11" name="Content Placeholder 4">
            <a:extLst>
              <a:ext uri="{FF2B5EF4-FFF2-40B4-BE49-F238E27FC236}">
                <a16:creationId xmlns:a16="http://schemas.microsoft.com/office/drawing/2014/main" id="{E5E6FB3C-E539-449A-A2CC-8903F0FEC44A}"/>
              </a:ext>
            </a:extLst>
          </p:cNvPr>
          <p:cNvGraphicFramePr>
            <a:graphicFrameLocks noGrp="1"/>
          </p:cNvGraphicFramePr>
          <p:nvPr>
            <p:ph idx="1"/>
            <p:extLst>
              <p:ext uri="{D42A27DB-BD31-4B8C-83A1-F6EECF244321}">
                <p14:modId xmlns:p14="http://schemas.microsoft.com/office/powerpoint/2010/main" val="681671798"/>
              </p:ext>
            </p:extLst>
          </p:nvPr>
        </p:nvGraphicFramePr>
        <p:xfrm>
          <a:off x="432154" y="2107305"/>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696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4</a:t>
            </a:r>
          </a:p>
        </p:txBody>
      </p:sp>
      <p:graphicFrame>
        <p:nvGraphicFramePr>
          <p:cNvPr id="10" name="Content Placeholder 4">
            <a:extLst>
              <a:ext uri="{FF2B5EF4-FFF2-40B4-BE49-F238E27FC236}">
                <a16:creationId xmlns:a16="http://schemas.microsoft.com/office/drawing/2014/main" id="{4FEB927F-1222-421B-BB9D-C1A5E882EFE3}"/>
              </a:ext>
            </a:extLst>
          </p:cNvPr>
          <p:cNvGraphicFramePr>
            <a:graphicFrameLocks noGrp="1"/>
          </p:cNvGraphicFramePr>
          <p:nvPr>
            <p:ph idx="1"/>
            <p:extLst>
              <p:ext uri="{D42A27DB-BD31-4B8C-83A1-F6EECF244321}">
                <p14:modId xmlns:p14="http://schemas.microsoft.com/office/powerpoint/2010/main" val="3509906874"/>
              </p:ext>
            </p:extLst>
          </p:nvPr>
        </p:nvGraphicFramePr>
        <p:xfrm>
          <a:off x="432154" y="213813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2342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4471</Words>
  <Application>Microsoft Office PowerPoint</Application>
  <PresentationFormat>Widescreen</PresentationFormat>
  <Paragraphs>411</Paragraphs>
  <Slides>30</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Franklin Gothic Medium</vt:lpstr>
      <vt:lpstr>Office Theme</vt:lpstr>
      <vt:lpstr>What’s New in C#9</vt:lpstr>
      <vt:lpstr>Personal Info</vt:lpstr>
      <vt:lpstr>Downloads</vt:lpstr>
      <vt:lpstr>Overview</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Demo: C#9 Features</vt:lpstr>
      <vt:lpstr>Future Directions</vt:lpstr>
      <vt:lpstr>Future Directions</vt:lpstr>
      <vt:lpstr>Future Directions</vt:lpstr>
      <vt:lpstr>Future Directions</vt:lpstr>
      <vt:lpstr>Future Directions</vt:lpstr>
      <vt:lpstr>Future Directions</vt:lpstr>
      <vt:lpstr>Future Directions</vt:lpstr>
      <vt:lpstr>What’s New in C#9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18</cp:revision>
  <dcterms:created xsi:type="dcterms:W3CDTF">2020-06-05T19:52:21Z</dcterms:created>
  <dcterms:modified xsi:type="dcterms:W3CDTF">2021-01-16T18:42:17Z</dcterms:modified>
</cp:coreProperties>
</file>